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7"/>
  </p:notesMasterIdLst>
  <p:sldIdLst>
    <p:sldId id="262" r:id="rId2"/>
    <p:sldId id="265" r:id="rId3"/>
    <p:sldId id="276" r:id="rId4"/>
    <p:sldId id="266" r:id="rId5"/>
    <p:sldId id="267" r:id="rId6"/>
    <p:sldId id="622" r:id="rId7"/>
    <p:sldId id="618" r:id="rId8"/>
    <p:sldId id="621" r:id="rId9"/>
    <p:sldId id="623" r:id="rId10"/>
    <p:sldId id="283" r:id="rId11"/>
    <p:sldId id="619" r:id="rId12"/>
    <p:sldId id="612" r:id="rId13"/>
    <p:sldId id="613" r:id="rId14"/>
    <p:sldId id="268" r:id="rId15"/>
    <p:sldId id="278" r:id="rId16"/>
    <p:sldId id="280" r:id="rId17"/>
    <p:sldId id="282" r:id="rId18"/>
    <p:sldId id="614" r:id="rId19"/>
    <p:sldId id="615" r:id="rId20"/>
    <p:sldId id="616" r:id="rId21"/>
    <p:sldId id="617" r:id="rId22"/>
    <p:sldId id="270" r:id="rId23"/>
    <p:sldId id="272" r:id="rId24"/>
    <p:sldId id="275" r:id="rId25"/>
    <p:sldId id="277" r:id="rId26"/>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137822-09C3-8F8F-7C46-B103DAF0907F}" name="Jarmo Tahvanainen" initials="JT" userId="S::jarmo.tahvanainen@tuni.fi::79dd5496-d724-4dee-8c8a-4c63db31a1e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A7F67"/>
    <a:srgbClr val="FFFFFF"/>
    <a:srgbClr val="FFC000"/>
    <a:srgbClr val="F2994A"/>
    <a:srgbClr val="2C3F48"/>
    <a:srgbClr val="F9F9F7"/>
    <a:srgbClr val="EEE7E3"/>
    <a:srgbClr val="F6B982"/>
    <a:srgbClr val="A8DADC"/>
    <a:srgbClr val="C2C5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109C4-1697-43C4-8813-F248CABFD3C5}" v="4284" dt="2024-12-03T12:17:06.1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to Teerikoski" userId="S::risto.teerikoski@tuni.fi::66234951-cf9c-4562-95a0-ea74f6dfe2aa" providerId="AD" clId="Web-{C734AB2E-1281-E199-E815-8CBD2CE7B232}"/>
    <pc:docChg chg="delSld modSld">
      <pc:chgData name="Risto Teerikoski" userId="S::risto.teerikoski@tuni.fi::66234951-cf9c-4562-95a0-ea74f6dfe2aa" providerId="AD" clId="Web-{C734AB2E-1281-E199-E815-8CBD2CE7B232}" dt="2024-11-04T12:22:58.417" v="44" actId="20577"/>
      <pc:docMkLst>
        <pc:docMk/>
      </pc:docMkLst>
      <pc:sldChg chg="modSp">
        <pc:chgData name="Risto Teerikoski" userId="S::risto.teerikoski@tuni.fi::66234951-cf9c-4562-95a0-ea74f6dfe2aa" providerId="AD" clId="Web-{C734AB2E-1281-E199-E815-8CBD2CE7B232}" dt="2024-11-04T12:22:58.417" v="44" actId="20577"/>
        <pc:sldMkLst>
          <pc:docMk/>
          <pc:sldMk cId="72855012" sldId="257"/>
        </pc:sldMkLst>
        <pc:spChg chg="mod">
          <ac:chgData name="Risto Teerikoski" userId="S::risto.teerikoski@tuni.fi::66234951-cf9c-4562-95a0-ea74f6dfe2aa" providerId="AD" clId="Web-{C734AB2E-1281-E199-E815-8CBD2CE7B232}" dt="2024-11-04T12:22:58.417" v="44" actId="20577"/>
          <ac:spMkLst>
            <pc:docMk/>
            <pc:sldMk cId="72855012" sldId="257"/>
            <ac:spMk id="3" creationId="{27BAA062-1454-5B81-8930-CA98EB165809}"/>
          </ac:spMkLst>
        </pc:spChg>
      </pc:sldChg>
      <pc:sldChg chg="del">
        <pc:chgData name="Risto Teerikoski" userId="S::risto.teerikoski@tuni.fi::66234951-cf9c-4562-95a0-ea74f6dfe2aa" providerId="AD" clId="Web-{C734AB2E-1281-E199-E815-8CBD2CE7B232}" dt="2024-11-04T12:16:47.563" v="28"/>
        <pc:sldMkLst>
          <pc:docMk/>
          <pc:sldMk cId="2890882835" sldId="259"/>
        </pc:sldMkLst>
      </pc:sldChg>
      <pc:sldChg chg="addSp delSp modSp">
        <pc:chgData name="Risto Teerikoski" userId="S::risto.teerikoski@tuni.fi::66234951-cf9c-4562-95a0-ea74f6dfe2aa" providerId="AD" clId="Web-{C734AB2E-1281-E199-E815-8CBD2CE7B232}" dt="2024-11-04T12:16:41.859" v="27" actId="20577"/>
        <pc:sldMkLst>
          <pc:docMk/>
          <pc:sldMk cId="4096565114" sldId="260"/>
        </pc:sldMkLst>
        <pc:spChg chg="mod">
          <ac:chgData name="Risto Teerikoski" userId="S::risto.teerikoski@tuni.fi::66234951-cf9c-4562-95a0-ea74f6dfe2aa" providerId="AD" clId="Web-{C734AB2E-1281-E199-E815-8CBD2CE7B232}" dt="2024-11-04T12:15:31.183" v="6"/>
          <ac:spMkLst>
            <pc:docMk/>
            <pc:sldMk cId="4096565114" sldId="260"/>
            <ac:spMk id="2" creationId="{3A7F9F9F-9D71-A2FC-FCB0-0B6F90968D91}"/>
          </ac:spMkLst>
        </pc:spChg>
        <pc:spChg chg="mod">
          <ac:chgData name="Risto Teerikoski" userId="S::risto.teerikoski@tuni.fi::66234951-cf9c-4562-95a0-ea74f6dfe2aa" providerId="AD" clId="Web-{C734AB2E-1281-E199-E815-8CBD2CE7B232}" dt="2024-11-04T12:16:41.859" v="27" actId="20577"/>
          <ac:spMkLst>
            <pc:docMk/>
            <pc:sldMk cId="4096565114" sldId="260"/>
            <ac:spMk id="3" creationId="{D480792E-AA84-37A5-D73A-29B2B60F1F11}"/>
          </ac:spMkLst>
        </pc:spChg>
        <pc:spChg chg="add del">
          <ac:chgData name="Risto Teerikoski" userId="S::risto.teerikoski@tuni.fi::66234951-cf9c-4562-95a0-ea74f6dfe2aa" providerId="AD" clId="Web-{C734AB2E-1281-E199-E815-8CBD2CE7B232}" dt="2024-11-04T12:15:31.183" v="7"/>
          <ac:spMkLst>
            <pc:docMk/>
            <pc:sldMk cId="4096565114" sldId="260"/>
            <ac:spMk id="52" creationId="{13BF1CB8-C4D2-46A7-900D-7B057EBD241F}"/>
          </ac:spMkLst>
        </pc:spChg>
        <pc:spChg chg="add del">
          <ac:chgData name="Risto Teerikoski" userId="S::risto.teerikoski@tuni.fi::66234951-cf9c-4562-95a0-ea74f6dfe2aa" providerId="AD" clId="Web-{C734AB2E-1281-E199-E815-8CBD2CE7B232}" dt="2024-11-04T12:15:31.183" v="7"/>
          <ac:spMkLst>
            <pc:docMk/>
            <pc:sldMk cId="4096565114" sldId="260"/>
            <ac:spMk id="53" creationId="{8047ED37-AD62-4555-A369-81CC3152B499}"/>
          </ac:spMkLst>
        </pc:spChg>
        <pc:spChg chg="add">
          <ac:chgData name="Risto Teerikoski" userId="S::risto.teerikoski@tuni.fi::66234951-cf9c-4562-95a0-ea74f6dfe2aa" providerId="AD" clId="Web-{C734AB2E-1281-E199-E815-8CBD2CE7B232}" dt="2024-11-04T12:15:31.183" v="7"/>
          <ac:spMkLst>
            <pc:docMk/>
            <pc:sldMk cId="4096565114" sldId="260"/>
            <ac:spMk id="58" creationId="{13BF1CB8-C4D2-46A7-900D-7B057EBD241F}"/>
          </ac:spMkLst>
        </pc:spChg>
        <pc:spChg chg="add del">
          <ac:chgData name="Risto Teerikoski" userId="S::risto.teerikoski@tuni.fi::66234951-cf9c-4562-95a0-ea74f6dfe2aa" providerId="AD" clId="Web-{C734AB2E-1281-E199-E815-8CBD2CE7B232}" dt="2024-11-04T12:15:31.183" v="6"/>
          <ac:spMkLst>
            <pc:docMk/>
            <pc:sldMk cId="4096565114" sldId="260"/>
            <ac:spMk id="60" creationId="{CDABA077-5650-4194-91A9-0181927D31F7}"/>
          </ac:spMkLst>
        </pc:spChg>
        <pc:spChg chg="add del">
          <ac:chgData name="Risto Teerikoski" userId="S::risto.teerikoski@tuni.fi::66234951-cf9c-4562-95a0-ea74f6dfe2aa" providerId="AD" clId="Web-{C734AB2E-1281-E199-E815-8CBD2CE7B232}" dt="2024-11-04T12:15:31.183" v="6"/>
          <ac:spMkLst>
            <pc:docMk/>
            <pc:sldMk cId="4096565114" sldId="260"/>
            <ac:spMk id="62" creationId="{7A4E7FFF-D33D-499B-85BF-6EBA5D5FB19F}"/>
          </ac:spMkLst>
        </pc:spChg>
        <pc:spChg chg="add del">
          <ac:chgData name="Risto Teerikoski" userId="S::risto.teerikoski@tuni.fi::66234951-cf9c-4562-95a0-ea74f6dfe2aa" providerId="AD" clId="Web-{C734AB2E-1281-E199-E815-8CBD2CE7B232}" dt="2024-11-04T12:15:31.183" v="6"/>
          <ac:spMkLst>
            <pc:docMk/>
            <pc:sldMk cId="4096565114" sldId="260"/>
            <ac:spMk id="64" creationId="{0B1402E7-5138-4B04-AA6B-9B61E652EB83}"/>
          </ac:spMkLst>
        </pc:spChg>
        <pc:spChg chg="add">
          <ac:chgData name="Risto Teerikoski" userId="S::risto.teerikoski@tuni.fi::66234951-cf9c-4562-95a0-ea74f6dfe2aa" providerId="AD" clId="Web-{C734AB2E-1281-E199-E815-8CBD2CE7B232}" dt="2024-11-04T12:15:31.183" v="7"/>
          <ac:spMkLst>
            <pc:docMk/>
            <pc:sldMk cId="4096565114" sldId="260"/>
            <ac:spMk id="66" creationId="{8047ED37-AD62-4555-A369-81CC3152B499}"/>
          </ac:spMkLst>
        </pc:spChg>
        <pc:picChg chg="add del">
          <ac:chgData name="Risto Teerikoski" userId="S::risto.teerikoski@tuni.fi::66234951-cf9c-4562-95a0-ea74f6dfe2aa" providerId="AD" clId="Web-{C734AB2E-1281-E199-E815-8CBD2CE7B232}" dt="2024-11-04T12:15:31.183" v="6"/>
          <ac:picMkLst>
            <pc:docMk/>
            <pc:sldMk cId="4096565114" sldId="260"/>
            <ac:picMk id="57" creationId="{22CBAAFC-285F-31B8-05BC-DF6440B66CC2}"/>
          </ac:picMkLst>
        </pc:picChg>
      </pc:sldChg>
    </pc:docChg>
  </pc:docChgLst>
  <pc:docChgLst>
    <pc:chgData name="Risto Teerikoski" userId="S::risto.teerikoski@tuni.fi::66234951-cf9c-4562-95a0-ea74f6dfe2aa" providerId="AD" clId="Web-{CEC6FFF3-203D-839F-184A-1BD9DE318F6B}"/>
    <pc:docChg chg="modSld">
      <pc:chgData name="Risto Teerikoski" userId="S::risto.teerikoski@tuni.fi::66234951-cf9c-4562-95a0-ea74f6dfe2aa" providerId="AD" clId="Web-{CEC6FFF3-203D-839F-184A-1BD9DE318F6B}" dt="2024-11-04T11:18:15.177" v="29"/>
      <pc:docMkLst>
        <pc:docMk/>
      </pc:docMkLst>
      <pc:sldChg chg="addSp delSp modSp">
        <pc:chgData name="Risto Teerikoski" userId="S::risto.teerikoski@tuni.fi::66234951-cf9c-4562-95a0-ea74f6dfe2aa" providerId="AD" clId="Web-{CEC6FFF3-203D-839F-184A-1BD9DE318F6B}" dt="2024-11-04T11:13:26.034" v="21"/>
        <pc:sldMkLst>
          <pc:docMk/>
          <pc:sldMk cId="782385677" sldId="256"/>
        </pc:sldMkLst>
        <pc:spChg chg="mod">
          <ac:chgData name="Risto Teerikoski" userId="S::risto.teerikoski@tuni.fi::66234951-cf9c-4562-95a0-ea74f6dfe2aa" providerId="AD" clId="Web-{CEC6FFF3-203D-839F-184A-1BD9DE318F6B}" dt="2024-11-04T11:13:26.034" v="21"/>
          <ac:spMkLst>
            <pc:docMk/>
            <pc:sldMk cId="782385677" sldId="256"/>
            <ac:spMk id="2" creationId="{00000000-0000-0000-0000-000000000000}"/>
          </ac:spMkLst>
        </pc:spChg>
        <pc:spChg chg="mod">
          <ac:chgData name="Risto Teerikoski" userId="S::risto.teerikoski@tuni.fi::66234951-cf9c-4562-95a0-ea74f6dfe2aa" providerId="AD" clId="Web-{CEC6FFF3-203D-839F-184A-1BD9DE318F6B}" dt="2024-11-04T11:13:26.034" v="21"/>
          <ac:spMkLst>
            <pc:docMk/>
            <pc:sldMk cId="782385677" sldId="256"/>
            <ac:spMk id="3" creationId="{00000000-0000-0000-0000-000000000000}"/>
          </ac:spMkLst>
        </pc:spChg>
        <pc:spChg chg="add del">
          <ac:chgData name="Risto Teerikoski" userId="S::risto.teerikoski@tuni.fi::66234951-cf9c-4562-95a0-ea74f6dfe2aa" providerId="AD" clId="Web-{CEC6FFF3-203D-839F-184A-1BD9DE318F6B}" dt="2024-11-04T11:13:26.034" v="21"/>
          <ac:spMkLst>
            <pc:docMk/>
            <pc:sldMk cId="782385677" sldId="256"/>
            <ac:spMk id="9" creationId="{644DFB53-C7FE-4BC7-BA96-83262BE09953}"/>
          </ac:spMkLst>
        </pc:spChg>
        <pc:spChg chg="add del">
          <ac:chgData name="Risto Teerikoski" userId="S::risto.teerikoski@tuni.fi::66234951-cf9c-4562-95a0-ea74f6dfe2aa" providerId="AD" clId="Web-{CEC6FFF3-203D-839F-184A-1BD9DE318F6B}" dt="2024-11-04T11:13:26.034" v="20"/>
          <ac:spMkLst>
            <pc:docMk/>
            <pc:sldMk cId="782385677" sldId="256"/>
            <ac:spMk id="14" creationId="{644DFB53-C7FE-4BC7-BA96-83262BE09953}"/>
          </ac:spMkLst>
        </pc:spChg>
        <pc:spChg chg="add del">
          <ac:chgData name="Risto Teerikoski" userId="S::risto.teerikoski@tuni.fi::66234951-cf9c-4562-95a0-ea74f6dfe2aa" providerId="AD" clId="Web-{CEC6FFF3-203D-839F-184A-1BD9DE318F6B}" dt="2024-11-04T11:13:26.034" v="20"/>
          <ac:spMkLst>
            <pc:docMk/>
            <pc:sldMk cId="782385677" sldId="256"/>
            <ac:spMk id="16" creationId="{DDB09BEC-5EA0-4D24-9BAE-DFC8646DED14}"/>
          </ac:spMkLst>
        </pc:spChg>
        <pc:spChg chg="add">
          <ac:chgData name="Risto Teerikoski" userId="S::risto.teerikoski@tuni.fi::66234951-cf9c-4562-95a0-ea74f6dfe2aa" providerId="AD" clId="Web-{CEC6FFF3-203D-839F-184A-1BD9DE318F6B}" dt="2024-11-04T11:13:26.034" v="21"/>
          <ac:spMkLst>
            <pc:docMk/>
            <pc:sldMk cId="782385677" sldId="256"/>
            <ac:spMk id="18" creationId="{B505F355-D9B7-492A-91C5-52AE9D9A6DB6}"/>
          </ac:spMkLst>
        </pc:spChg>
        <pc:spChg chg="add">
          <ac:chgData name="Risto Teerikoski" userId="S::risto.teerikoski@tuni.fi::66234951-cf9c-4562-95a0-ea74f6dfe2aa" providerId="AD" clId="Web-{CEC6FFF3-203D-839F-184A-1BD9DE318F6B}" dt="2024-11-04T11:13:26.034" v="21"/>
          <ac:spMkLst>
            <pc:docMk/>
            <pc:sldMk cId="782385677" sldId="256"/>
            <ac:spMk id="19" creationId="{F6A717AF-6331-4B86-B31A-72F2A8682EB9}"/>
          </ac:spMkLst>
        </pc:spChg>
        <pc:picChg chg="del">
          <ac:chgData name="Risto Teerikoski" userId="S::risto.teerikoski@tuni.fi::66234951-cf9c-4562-95a0-ea74f6dfe2aa" providerId="AD" clId="Web-{CEC6FFF3-203D-839F-184A-1BD9DE318F6B}" dt="2024-11-04T11:13:04.829" v="18"/>
          <ac:picMkLst>
            <pc:docMk/>
            <pc:sldMk cId="782385677" sldId="256"/>
            <ac:picMk id="4" creationId="{999EB7E7-2345-64AC-E712-671BEC69BEC1}"/>
          </ac:picMkLst>
        </pc:picChg>
        <pc:picChg chg="add mod ord">
          <ac:chgData name="Risto Teerikoski" userId="S::risto.teerikoski@tuni.fi::66234951-cf9c-4562-95a0-ea74f6dfe2aa" providerId="AD" clId="Web-{CEC6FFF3-203D-839F-184A-1BD9DE318F6B}" dt="2024-11-04T11:13:26.034" v="21"/>
          <ac:picMkLst>
            <pc:docMk/>
            <pc:sldMk cId="782385677" sldId="256"/>
            <ac:picMk id="5" creationId="{A1A7EF57-DCA3-6948-C914-B58BCFAB9563}"/>
          </ac:picMkLst>
        </pc:picChg>
      </pc:sldChg>
      <pc:sldChg chg="addSp delSp modSp mod setBg">
        <pc:chgData name="Risto Teerikoski" userId="S::risto.teerikoski@tuni.fi::66234951-cf9c-4562-95a0-ea74f6dfe2aa" providerId="AD" clId="Web-{CEC6FFF3-203D-839F-184A-1BD9DE318F6B}" dt="2024-11-04T11:14:21.147" v="26"/>
        <pc:sldMkLst>
          <pc:docMk/>
          <pc:sldMk cId="72855012" sldId="257"/>
        </pc:sldMkLst>
        <pc:spChg chg="mod">
          <ac:chgData name="Risto Teerikoski" userId="S::risto.teerikoski@tuni.fi::66234951-cf9c-4562-95a0-ea74f6dfe2aa" providerId="AD" clId="Web-{CEC6FFF3-203D-839F-184A-1BD9DE318F6B}" dt="2024-11-04T11:14:21.147" v="26"/>
          <ac:spMkLst>
            <pc:docMk/>
            <pc:sldMk cId="72855012" sldId="257"/>
            <ac:spMk id="2" creationId="{F23CF549-5841-B7E8-0748-50254D1DFC70}"/>
          </ac:spMkLst>
        </pc:spChg>
        <pc:spChg chg="mod">
          <ac:chgData name="Risto Teerikoski" userId="S::risto.teerikoski@tuni.fi::66234951-cf9c-4562-95a0-ea74f6dfe2aa" providerId="AD" clId="Web-{CEC6FFF3-203D-839F-184A-1BD9DE318F6B}" dt="2024-11-04T11:14:21.147" v="26"/>
          <ac:spMkLst>
            <pc:docMk/>
            <pc:sldMk cId="72855012" sldId="257"/>
            <ac:spMk id="3" creationId="{27BAA062-1454-5B81-8930-CA98EB165809}"/>
          </ac:spMkLst>
        </pc:spChg>
        <pc:spChg chg="add del">
          <ac:chgData name="Risto Teerikoski" userId="S::risto.teerikoski@tuni.fi::66234951-cf9c-4562-95a0-ea74f6dfe2aa" providerId="AD" clId="Web-{CEC6FFF3-203D-839F-184A-1BD9DE318F6B}" dt="2024-11-04T11:14:21.131" v="25"/>
          <ac:spMkLst>
            <pc:docMk/>
            <pc:sldMk cId="72855012" sldId="257"/>
            <ac:spMk id="9" creationId="{2CFB7124-993E-4CF3-A0CA-A32DF6CC44DF}"/>
          </ac:spMkLst>
        </pc:spChg>
        <pc:spChg chg="add del">
          <ac:chgData name="Risto Teerikoski" userId="S::risto.teerikoski@tuni.fi::66234951-cf9c-4562-95a0-ea74f6dfe2aa" providerId="AD" clId="Web-{CEC6FFF3-203D-839F-184A-1BD9DE318F6B}" dt="2024-11-04T11:14:21.131" v="25"/>
          <ac:spMkLst>
            <pc:docMk/>
            <pc:sldMk cId="72855012" sldId="257"/>
            <ac:spMk id="11" creationId="{0694F4EA-6586-4537-8435-1C89CECA279F}"/>
          </ac:spMkLst>
        </pc:spChg>
        <pc:spChg chg="add">
          <ac:chgData name="Risto Teerikoski" userId="S::risto.teerikoski@tuni.fi::66234951-cf9c-4562-95a0-ea74f6dfe2aa" providerId="AD" clId="Web-{CEC6FFF3-203D-839F-184A-1BD9DE318F6B}" dt="2024-11-04T11:14:21.147" v="26"/>
          <ac:spMkLst>
            <pc:docMk/>
            <pc:sldMk cId="72855012" sldId="257"/>
            <ac:spMk id="13" creationId="{0B1402E7-5138-4B04-AA6B-9B61E652EB83}"/>
          </ac:spMkLst>
        </pc:spChg>
        <pc:spChg chg="add">
          <ac:chgData name="Risto Teerikoski" userId="S::risto.teerikoski@tuni.fi::66234951-cf9c-4562-95a0-ea74f6dfe2aa" providerId="AD" clId="Web-{CEC6FFF3-203D-839F-184A-1BD9DE318F6B}" dt="2024-11-04T11:14:21.147" v="26"/>
          <ac:spMkLst>
            <pc:docMk/>
            <pc:sldMk cId="72855012" sldId="257"/>
            <ac:spMk id="14" creationId="{CDABA077-5650-4194-91A9-0181927D31F7}"/>
          </ac:spMkLst>
        </pc:spChg>
        <pc:spChg chg="add">
          <ac:chgData name="Risto Teerikoski" userId="S::risto.teerikoski@tuni.fi::66234951-cf9c-4562-95a0-ea74f6dfe2aa" providerId="AD" clId="Web-{CEC6FFF3-203D-839F-184A-1BD9DE318F6B}" dt="2024-11-04T11:14:21.147" v="26"/>
          <ac:spMkLst>
            <pc:docMk/>
            <pc:sldMk cId="72855012" sldId="257"/>
            <ac:spMk id="15" creationId="{7A4E7FFF-D33D-499B-85BF-6EBA5D5FB19F}"/>
          </ac:spMkLst>
        </pc:spChg>
        <pc:picChg chg="add mod">
          <ac:chgData name="Risto Teerikoski" userId="S::risto.teerikoski@tuni.fi::66234951-cf9c-4562-95a0-ea74f6dfe2aa" providerId="AD" clId="Web-{CEC6FFF3-203D-839F-184A-1BD9DE318F6B}" dt="2024-11-04T11:14:21.147" v="26"/>
          <ac:picMkLst>
            <pc:docMk/>
            <pc:sldMk cId="72855012" sldId="257"/>
            <ac:picMk id="4" creationId="{83A8B1AF-76F8-4AA2-B6EE-DD20E21CA6A9}"/>
          </ac:picMkLst>
        </pc:picChg>
      </pc:sldChg>
      <pc:sldChg chg="addSp delSp modSp mod setBg">
        <pc:chgData name="Risto Teerikoski" userId="S::risto.teerikoski@tuni.fi::66234951-cf9c-4562-95a0-ea74f6dfe2aa" providerId="AD" clId="Web-{CEC6FFF3-203D-839F-184A-1BD9DE318F6B}" dt="2024-11-04T11:18:15.177" v="29"/>
        <pc:sldMkLst>
          <pc:docMk/>
          <pc:sldMk cId="1855844925" sldId="258"/>
        </pc:sldMkLst>
        <pc:spChg chg="mod">
          <ac:chgData name="Risto Teerikoski" userId="S::risto.teerikoski@tuni.fi::66234951-cf9c-4562-95a0-ea74f6dfe2aa" providerId="AD" clId="Web-{CEC6FFF3-203D-839F-184A-1BD9DE318F6B}" dt="2024-11-04T11:18:15.177" v="29"/>
          <ac:spMkLst>
            <pc:docMk/>
            <pc:sldMk cId="1855844925" sldId="258"/>
            <ac:spMk id="2" creationId="{F447F330-513F-881F-ECAB-50D842CD5A40}"/>
          </ac:spMkLst>
        </pc:spChg>
        <pc:spChg chg="add del">
          <ac:chgData name="Risto Teerikoski" userId="S::risto.teerikoski@tuni.fi::66234951-cf9c-4562-95a0-ea74f6dfe2aa" providerId="AD" clId="Web-{CEC6FFF3-203D-839F-184A-1BD9DE318F6B}" dt="2024-11-04T11:18:15.177" v="29"/>
          <ac:spMkLst>
            <pc:docMk/>
            <pc:sldMk cId="1855844925" sldId="258"/>
            <ac:spMk id="3" creationId="{E110B632-7830-84EC-BAC5-2C829A6C70FB}"/>
          </ac:spMkLst>
        </pc:spChg>
        <pc:spChg chg="add del">
          <ac:chgData name="Risto Teerikoski" userId="S::risto.teerikoski@tuni.fi::66234951-cf9c-4562-95a0-ea74f6dfe2aa" providerId="AD" clId="Web-{CEC6FFF3-203D-839F-184A-1BD9DE318F6B}" dt="2024-11-04T11:18:15.146" v="28"/>
          <ac:spMkLst>
            <pc:docMk/>
            <pc:sldMk cId="1855844925" sldId="258"/>
            <ac:spMk id="9" creationId="{95B4416B-38BB-4877-A487-E9DD15F7B8EC}"/>
          </ac:spMkLst>
        </pc:spChg>
        <pc:spChg chg="add del">
          <ac:chgData name="Risto Teerikoski" userId="S::risto.teerikoski@tuni.fi::66234951-cf9c-4562-95a0-ea74f6dfe2aa" providerId="AD" clId="Web-{CEC6FFF3-203D-839F-184A-1BD9DE318F6B}" dt="2024-11-04T11:18:15.146" v="28"/>
          <ac:spMkLst>
            <pc:docMk/>
            <pc:sldMk cId="1855844925" sldId="258"/>
            <ac:spMk id="11" creationId="{17C3AB18-3A6A-4986-BACC-5F6761D847AF}"/>
          </ac:spMkLst>
        </pc:spChg>
        <pc:spChg chg="add">
          <ac:chgData name="Risto Teerikoski" userId="S::risto.teerikoski@tuni.fi::66234951-cf9c-4562-95a0-ea74f6dfe2aa" providerId="AD" clId="Web-{CEC6FFF3-203D-839F-184A-1BD9DE318F6B}" dt="2024-11-04T11:18:15.177" v="29"/>
          <ac:spMkLst>
            <pc:docMk/>
            <pc:sldMk cId="1855844925" sldId="258"/>
            <ac:spMk id="13" creationId="{95B4416B-38BB-4877-A487-E9DD15F7B8EC}"/>
          </ac:spMkLst>
        </pc:spChg>
        <pc:spChg chg="add">
          <ac:chgData name="Risto Teerikoski" userId="S::risto.teerikoski@tuni.fi::66234951-cf9c-4562-95a0-ea74f6dfe2aa" providerId="AD" clId="Web-{CEC6FFF3-203D-839F-184A-1BD9DE318F6B}" dt="2024-11-04T11:18:15.177" v="29"/>
          <ac:spMkLst>
            <pc:docMk/>
            <pc:sldMk cId="1855844925" sldId="258"/>
            <ac:spMk id="14" creationId="{17C3AB18-3A6A-4986-BACC-5F6761D847AF}"/>
          </ac:spMkLst>
        </pc:spChg>
        <pc:graphicFrameChg chg="add del">
          <ac:chgData name="Risto Teerikoski" userId="S::risto.teerikoski@tuni.fi::66234951-cf9c-4562-95a0-ea74f6dfe2aa" providerId="AD" clId="Web-{CEC6FFF3-203D-839F-184A-1BD9DE318F6B}" dt="2024-11-04T11:18:15.146" v="28"/>
          <ac:graphicFrameMkLst>
            <pc:docMk/>
            <pc:sldMk cId="1855844925" sldId="258"/>
            <ac:graphicFrameMk id="5" creationId="{E48B3C66-144A-EB26-01A5-607B0E25A121}"/>
          </ac:graphicFrameMkLst>
        </pc:graphicFrameChg>
        <pc:graphicFrameChg chg="add">
          <ac:chgData name="Risto Teerikoski" userId="S::risto.teerikoski@tuni.fi::66234951-cf9c-4562-95a0-ea74f6dfe2aa" providerId="AD" clId="Web-{CEC6FFF3-203D-839F-184A-1BD9DE318F6B}" dt="2024-11-04T11:18:15.177" v="29"/>
          <ac:graphicFrameMkLst>
            <pc:docMk/>
            <pc:sldMk cId="1855844925" sldId="258"/>
            <ac:graphicFrameMk id="15" creationId="{914AEC45-AF6C-A183-397D-98B86230846E}"/>
          </ac:graphicFrameMkLst>
        </pc:graphicFrameChg>
      </pc:sldChg>
    </pc:docChg>
  </pc:docChgLst>
  <pc:docChgLst>
    <pc:chgData name="Jarmo Tahvanainen" userId="79dd5496-d724-4dee-8c8a-4c63db31a1ee" providerId="ADAL" clId="{D94326B9-CC05-40F9-A5B0-563FA630D90D}"/>
    <pc:docChg chg="undo custSel addSld delSld modSld sldOrd">
      <pc:chgData name="Jarmo Tahvanainen" userId="79dd5496-d724-4dee-8c8a-4c63db31a1ee" providerId="ADAL" clId="{D94326B9-CC05-40F9-A5B0-563FA630D90D}" dt="2024-11-18T12:40:47.697" v="2565" actId="1076"/>
      <pc:docMkLst>
        <pc:docMk/>
      </pc:docMkLst>
      <pc:sldChg chg="delSp add del mod">
        <pc:chgData name="Jarmo Tahvanainen" userId="79dd5496-d724-4dee-8c8a-4c63db31a1ee" providerId="ADAL" clId="{D94326B9-CC05-40F9-A5B0-563FA630D90D}" dt="2024-11-18T10:48:25.696" v="338" actId="47"/>
        <pc:sldMkLst>
          <pc:docMk/>
          <pc:sldMk cId="2154372479" sldId="261"/>
        </pc:sldMkLst>
        <pc:picChg chg="del">
          <ac:chgData name="Jarmo Tahvanainen" userId="79dd5496-d724-4dee-8c8a-4c63db31a1ee" providerId="ADAL" clId="{D94326B9-CC05-40F9-A5B0-563FA630D90D}" dt="2024-11-18T10:33:42.008" v="88" actId="478"/>
          <ac:picMkLst>
            <pc:docMk/>
            <pc:sldMk cId="2154372479" sldId="261"/>
            <ac:picMk id="4" creationId="{8D3C8C83-9668-D444-9259-D50B0D0CC9DC}"/>
          </ac:picMkLst>
        </pc:picChg>
      </pc:sldChg>
      <pc:sldChg chg="addSp modSp mod setBg modNotesTx">
        <pc:chgData name="Jarmo Tahvanainen" userId="79dd5496-d724-4dee-8c8a-4c63db31a1ee" providerId="ADAL" clId="{D94326B9-CC05-40F9-A5B0-563FA630D90D}" dt="2024-11-18T10:48:58.267" v="342" actId="2711"/>
        <pc:sldMkLst>
          <pc:docMk/>
          <pc:sldMk cId="2556729438" sldId="262"/>
        </pc:sldMkLst>
        <pc:spChg chg="add mod">
          <ac:chgData name="Jarmo Tahvanainen" userId="79dd5496-d724-4dee-8c8a-4c63db31a1ee" providerId="ADAL" clId="{D94326B9-CC05-40F9-A5B0-563FA630D90D}" dt="2024-11-18T10:48:58.267" v="342" actId="2711"/>
          <ac:spMkLst>
            <pc:docMk/>
            <pc:sldMk cId="2556729438" sldId="262"/>
            <ac:spMk id="2" creationId="{A21299AC-8CCB-EB2D-345B-2A048A526F6F}"/>
          </ac:spMkLst>
        </pc:spChg>
        <pc:spChg chg="add mod">
          <ac:chgData name="Jarmo Tahvanainen" userId="79dd5496-d724-4dee-8c8a-4c63db31a1ee" providerId="ADAL" clId="{D94326B9-CC05-40F9-A5B0-563FA630D90D}" dt="2024-11-18T10:35:22.498" v="218" actId="1076"/>
          <ac:spMkLst>
            <pc:docMk/>
            <pc:sldMk cId="2556729438" sldId="262"/>
            <ac:spMk id="3" creationId="{4FD21164-5E01-E8A0-4F5B-32757CAE9670}"/>
          </ac:spMkLst>
        </pc:spChg>
        <pc:picChg chg="mod">
          <ac:chgData name="Jarmo Tahvanainen" userId="79dd5496-d724-4dee-8c8a-4c63db31a1ee" providerId="ADAL" clId="{D94326B9-CC05-40F9-A5B0-563FA630D90D}" dt="2024-11-18T10:35:12.128" v="192" actId="1076"/>
          <ac:picMkLst>
            <pc:docMk/>
            <pc:sldMk cId="2556729438" sldId="262"/>
            <ac:picMk id="6" creationId="{D3B02043-E2D3-8227-25A9-013B991723E1}"/>
          </ac:picMkLst>
        </pc:picChg>
      </pc:sldChg>
      <pc:sldChg chg="del setBg">
        <pc:chgData name="Jarmo Tahvanainen" userId="79dd5496-d724-4dee-8c8a-4c63db31a1ee" providerId="ADAL" clId="{D94326B9-CC05-40F9-A5B0-563FA630D90D}" dt="2024-11-18T10:48:16.348" v="336" actId="47"/>
        <pc:sldMkLst>
          <pc:docMk/>
          <pc:sldMk cId="765519077" sldId="263"/>
        </pc:sldMkLst>
      </pc:sldChg>
      <pc:sldChg chg="del setBg">
        <pc:chgData name="Jarmo Tahvanainen" userId="79dd5496-d724-4dee-8c8a-4c63db31a1ee" providerId="ADAL" clId="{D94326B9-CC05-40F9-A5B0-563FA630D90D}" dt="2024-11-18T10:48:21.745" v="337" actId="47"/>
        <pc:sldMkLst>
          <pc:docMk/>
          <pc:sldMk cId="1899722555" sldId="264"/>
        </pc:sldMkLst>
      </pc:sldChg>
      <pc:sldChg chg="new del">
        <pc:chgData name="Jarmo Tahvanainen" userId="79dd5496-d724-4dee-8c8a-4c63db31a1ee" providerId="ADAL" clId="{D94326B9-CC05-40F9-A5B0-563FA630D90D}" dt="2024-11-18T10:36:10.718" v="223" actId="47"/>
        <pc:sldMkLst>
          <pc:docMk/>
          <pc:sldMk cId="39581387" sldId="265"/>
        </pc:sldMkLst>
      </pc:sldChg>
      <pc:sldChg chg="addSp delSp modSp add mod ord setBg modNotesTx">
        <pc:chgData name="Jarmo Tahvanainen" userId="79dd5496-d724-4dee-8c8a-4c63db31a1ee" providerId="ADAL" clId="{D94326B9-CC05-40F9-A5B0-563FA630D90D}" dt="2024-11-18T11:36:31.312" v="1154"/>
        <pc:sldMkLst>
          <pc:docMk/>
          <pc:sldMk cId="3875350202" sldId="265"/>
        </pc:sldMkLst>
        <pc:spChg chg="add">
          <ac:chgData name="Jarmo Tahvanainen" userId="79dd5496-d724-4dee-8c8a-4c63db31a1ee" providerId="ADAL" clId="{D94326B9-CC05-40F9-A5B0-563FA630D90D}" dt="2024-11-18T10:36:44.861" v="232"/>
          <ac:spMkLst>
            <pc:docMk/>
            <pc:sldMk cId="3875350202" sldId="265"/>
            <ac:spMk id="2" creationId="{45817320-B831-8514-D9CA-9D47BBD46B0B}"/>
          </ac:spMkLst>
        </pc:spChg>
        <pc:spChg chg="add">
          <ac:chgData name="Jarmo Tahvanainen" userId="79dd5496-d724-4dee-8c8a-4c63db31a1ee" providerId="ADAL" clId="{D94326B9-CC05-40F9-A5B0-563FA630D90D}" dt="2024-11-18T10:38:18.124" v="251"/>
          <ac:spMkLst>
            <pc:docMk/>
            <pc:sldMk cId="3875350202" sldId="265"/>
            <ac:spMk id="3" creationId="{8B308DFC-1A06-64D1-B5FB-A42B1C2E7229}"/>
          </ac:spMkLst>
        </pc:spChg>
        <pc:spChg chg="mod">
          <ac:chgData name="Jarmo Tahvanainen" userId="79dd5496-d724-4dee-8c8a-4c63db31a1ee" providerId="ADAL" clId="{D94326B9-CC05-40F9-A5B0-563FA630D90D}" dt="2024-11-18T10:36:28.165" v="228"/>
          <ac:spMkLst>
            <pc:docMk/>
            <pc:sldMk cId="3875350202" sldId="265"/>
            <ac:spMk id="4" creationId="{BAFBFCF7-623E-E42D-48C7-AB9CE4D8CC15}"/>
          </ac:spMkLst>
        </pc:spChg>
        <pc:spChg chg="mod">
          <ac:chgData name="Jarmo Tahvanainen" userId="79dd5496-d724-4dee-8c8a-4c63db31a1ee" providerId="ADAL" clId="{D94326B9-CC05-40F9-A5B0-563FA630D90D}" dt="2024-11-18T10:37:46.351" v="250" actId="12"/>
          <ac:spMkLst>
            <pc:docMk/>
            <pc:sldMk cId="3875350202" sldId="265"/>
            <ac:spMk id="5" creationId="{27A1A1A5-2A58-CE7B-30CF-10F07978FEC0}"/>
          </ac:spMkLst>
        </pc:spChg>
        <pc:picChg chg="del">
          <ac:chgData name="Jarmo Tahvanainen" userId="79dd5496-d724-4dee-8c8a-4c63db31a1ee" providerId="ADAL" clId="{D94326B9-CC05-40F9-A5B0-563FA630D90D}" dt="2024-11-18T11:36:30.459" v="1153" actId="478"/>
          <ac:picMkLst>
            <pc:docMk/>
            <pc:sldMk cId="3875350202" sldId="265"/>
            <ac:picMk id="6" creationId="{0777380F-50B4-6973-D854-D6A98C1B4D85}"/>
          </ac:picMkLst>
        </pc:picChg>
        <pc:picChg chg="add mod">
          <ac:chgData name="Jarmo Tahvanainen" userId="79dd5496-d724-4dee-8c8a-4c63db31a1ee" providerId="ADAL" clId="{D94326B9-CC05-40F9-A5B0-563FA630D90D}" dt="2024-11-18T11:36:31.312" v="1154"/>
          <ac:picMkLst>
            <pc:docMk/>
            <pc:sldMk cId="3875350202" sldId="265"/>
            <ac:picMk id="7" creationId="{A38CB45E-135A-2EF9-C1F8-5D602CB8E470}"/>
          </ac:picMkLst>
        </pc:picChg>
      </pc:sldChg>
      <pc:sldChg chg="addSp delSp modSp add mod setBg modNotesTx">
        <pc:chgData name="Jarmo Tahvanainen" userId="79dd5496-d724-4dee-8c8a-4c63db31a1ee" providerId="ADAL" clId="{D94326B9-CC05-40F9-A5B0-563FA630D90D}" dt="2024-11-18T11:36:34.121" v="1156"/>
        <pc:sldMkLst>
          <pc:docMk/>
          <pc:sldMk cId="243073721" sldId="266"/>
        </pc:sldMkLst>
        <pc:spChg chg="mod">
          <ac:chgData name="Jarmo Tahvanainen" userId="79dd5496-d724-4dee-8c8a-4c63db31a1ee" providerId="ADAL" clId="{D94326B9-CC05-40F9-A5B0-563FA630D90D}" dt="2024-11-18T10:38:38.710" v="253"/>
          <ac:spMkLst>
            <pc:docMk/>
            <pc:sldMk cId="243073721" sldId="266"/>
            <ac:spMk id="4" creationId="{B0A344D5-B9E3-1BF1-8232-CD80BF2B4C5E}"/>
          </ac:spMkLst>
        </pc:spChg>
        <pc:spChg chg="mod">
          <ac:chgData name="Jarmo Tahvanainen" userId="79dd5496-d724-4dee-8c8a-4c63db31a1ee" providerId="ADAL" clId="{D94326B9-CC05-40F9-A5B0-563FA630D90D}" dt="2024-11-18T10:39:08.366" v="272" actId="20577"/>
          <ac:spMkLst>
            <pc:docMk/>
            <pc:sldMk cId="243073721" sldId="266"/>
            <ac:spMk id="5" creationId="{06B0DF97-40AC-081A-C634-5D0C39D9A739}"/>
          </ac:spMkLst>
        </pc:spChg>
        <pc:picChg chg="add mod">
          <ac:chgData name="Jarmo Tahvanainen" userId="79dd5496-d724-4dee-8c8a-4c63db31a1ee" providerId="ADAL" clId="{D94326B9-CC05-40F9-A5B0-563FA630D90D}" dt="2024-11-18T11:36:34.121" v="1156"/>
          <ac:picMkLst>
            <pc:docMk/>
            <pc:sldMk cId="243073721" sldId="266"/>
            <ac:picMk id="2" creationId="{AFFE853E-47B1-5E84-D2CE-6E8FCDD7F89D}"/>
          </ac:picMkLst>
        </pc:picChg>
        <pc:picChg chg="del">
          <ac:chgData name="Jarmo Tahvanainen" userId="79dd5496-d724-4dee-8c8a-4c63db31a1ee" providerId="ADAL" clId="{D94326B9-CC05-40F9-A5B0-563FA630D90D}" dt="2024-11-18T11:36:33.132" v="1155" actId="478"/>
          <ac:picMkLst>
            <pc:docMk/>
            <pc:sldMk cId="243073721" sldId="266"/>
            <ac:picMk id="6" creationId="{561267A1-6A6A-7AE4-B3D7-01081E2C1B0D}"/>
          </ac:picMkLst>
        </pc:picChg>
      </pc:sldChg>
      <pc:sldChg chg="new del">
        <pc:chgData name="Jarmo Tahvanainen" userId="79dd5496-d724-4dee-8c8a-4c63db31a1ee" providerId="ADAL" clId="{D94326B9-CC05-40F9-A5B0-563FA630D90D}" dt="2024-11-18T10:39:29.021" v="274" actId="680"/>
        <pc:sldMkLst>
          <pc:docMk/>
          <pc:sldMk cId="505819760" sldId="267"/>
        </pc:sldMkLst>
      </pc:sldChg>
      <pc:sldChg chg="addSp delSp modSp add mod setBg modNotesTx">
        <pc:chgData name="Jarmo Tahvanainen" userId="79dd5496-d724-4dee-8c8a-4c63db31a1ee" providerId="ADAL" clId="{D94326B9-CC05-40F9-A5B0-563FA630D90D}" dt="2024-11-18T12:16:37.377" v="2520" actId="1035"/>
        <pc:sldMkLst>
          <pc:docMk/>
          <pc:sldMk cId="2408874367" sldId="267"/>
        </pc:sldMkLst>
        <pc:spChg chg="add del">
          <ac:chgData name="Jarmo Tahvanainen" userId="79dd5496-d724-4dee-8c8a-4c63db31a1ee" providerId="ADAL" clId="{D94326B9-CC05-40F9-A5B0-563FA630D90D}" dt="2024-11-18T11:14:36.385" v="627" actId="478"/>
          <ac:spMkLst>
            <pc:docMk/>
            <pc:sldMk cId="2408874367" sldId="267"/>
            <ac:spMk id="2" creationId="{79A3ED40-D312-9BC6-B8EB-FF0435AC169B}"/>
          </ac:spMkLst>
        </pc:spChg>
        <pc:spChg chg="add del mod">
          <ac:chgData name="Jarmo Tahvanainen" userId="79dd5496-d724-4dee-8c8a-4c63db31a1ee" providerId="ADAL" clId="{D94326B9-CC05-40F9-A5B0-563FA630D90D}" dt="2024-11-18T11:15:37.304" v="639" actId="478"/>
          <ac:spMkLst>
            <pc:docMk/>
            <pc:sldMk cId="2408874367" sldId="267"/>
            <ac:spMk id="3" creationId="{A34A2DE3-3526-6334-4F8E-CA53980BE555}"/>
          </ac:spMkLst>
        </pc:spChg>
        <pc:spChg chg="mod">
          <ac:chgData name="Jarmo Tahvanainen" userId="79dd5496-d724-4dee-8c8a-4c63db31a1ee" providerId="ADAL" clId="{D94326B9-CC05-40F9-A5B0-563FA630D90D}" dt="2024-11-18T11:55:33.008" v="1849" actId="1076"/>
          <ac:spMkLst>
            <pc:docMk/>
            <pc:sldMk cId="2408874367" sldId="267"/>
            <ac:spMk id="4" creationId="{62672678-1329-E59C-1922-DD414719EC45}"/>
          </ac:spMkLst>
        </pc:spChg>
        <pc:spChg chg="mod">
          <ac:chgData name="Jarmo Tahvanainen" userId="79dd5496-d724-4dee-8c8a-4c63db31a1ee" providerId="ADAL" clId="{D94326B9-CC05-40F9-A5B0-563FA630D90D}" dt="2024-11-18T12:14:12.641" v="2440" actId="1035"/>
          <ac:spMkLst>
            <pc:docMk/>
            <pc:sldMk cId="2408874367" sldId="267"/>
            <ac:spMk id="5" creationId="{70E50375-91EE-713F-E4B1-266BB45779AE}"/>
          </ac:spMkLst>
        </pc:spChg>
        <pc:spChg chg="add del mod">
          <ac:chgData name="Jarmo Tahvanainen" userId="79dd5496-d724-4dee-8c8a-4c63db31a1ee" providerId="ADAL" clId="{D94326B9-CC05-40F9-A5B0-563FA630D90D}" dt="2024-11-18T11:15:37" v="638" actId="478"/>
          <ac:spMkLst>
            <pc:docMk/>
            <pc:sldMk cId="2408874367" sldId="267"/>
            <ac:spMk id="7" creationId="{84F3B95A-4F4C-C86F-7D6F-2DD442AA4FC1}"/>
          </ac:spMkLst>
        </pc:spChg>
        <pc:spChg chg="add del mod">
          <ac:chgData name="Jarmo Tahvanainen" userId="79dd5496-d724-4dee-8c8a-4c63db31a1ee" providerId="ADAL" clId="{D94326B9-CC05-40F9-A5B0-563FA630D90D}" dt="2024-11-18T11:52:51.093" v="1774" actId="478"/>
          <ac:spMkLst>
            <pc:docMk/>
            <pc:sldMk cId="2408874367" sldId="267"/>
            <ac:spMk id="15" creationId="{81EB8516-26C4-8F8A-8FEA-696DCE0F0589}"/>
          </ac:spMkLst>
        </pc:spChg>
        <pc:spChg chg="add del mod">
          <ac:chgData name="Jarmo Tahvanainen" userId="79dd5496-d724-4dee-8c8a-4c63db31a1ee" providerId="ADAL" clId="{D94326B9-CC05-40F9-A5B0-563FA630D90D}" dt="2024-11-18T11:22:46.733" v="723" actId="11529"/>
          <ac:spMkLst>
            <pc:docMk/>
            <pc:sldMk cId="2408874367" sldId="267"/>
            <ac:spMk id="34" creationId="{967B2135-43F0-641E-3D08-F0C7BCD0202B}"/>
          </ac:spMkLst>
        </pc:spChg>
        <pc:spChg chg="add del mod">
          <ac:chgData name="Jarmo Tahvanainen" userId="79dd5496-d724-4dee-8c8a-4c63db31a1ee" providerId="ADAL" clId="{D94326B9-CC05-40F9-A5B0-563FA630D90D}" dt="2024-11-18T11:23:11.954" v="735" actId="478"/>
          <ac:spMkLst>
            <pc:docMk/>
            <pc:sldMk cId="2408874367" sldId="267"/>
            <ac:spMk id="35" creationId="{54CD3050-77A7-667C-1E32-FE3B7083BF44}"/>
          </ac:spMkLst>
        </pc:spChg>
        <pc:spChg chg="add del mod">
          <ac:chgData name="Jarmo Tahvanainen" userId="79dd5496-d724-4dee-8c8a-4c63db31a1ee" providerId="ADAL" clId="{D94326B9-CC05-40F9-A5B0-563FA630D90D}" dt="2024-11-18T11:35:05.515" v="1113" actId="478"/>
          <ac:spMkLst>
            <pc:docMk/>
            <pc:sldMk cId="2408874367" sldId="267"/>
            <ac:spMk id="36" creationId="{D98AA9A0-EA5B-F2DB-6ACB-471C1C9FA1F8}"/>
          </ac:spMkLst>
        </pc:spChg>
        <pc:spChg chg="add del mod">
          <ac:chgData name="Jarmo Tahvanainen" userId="79dd5496-d724-4dee-8c8a-4c63db31a1ee" providerId="ADAL" clId="{D94326B9-CC05-40F9-A5B0-563FA630D90D}" dt="2024-11-18T11:35:54.435" v="1130" actId="478"/>
          <ac:spMkLst>
            <pc:docMk/>
            <pc:sldMk cId="2408874367" sldId="267"/>
            <ac:spMk id="37" creationId="{584701B3-D7B2-83DA-F1ED-3EE3A7DC280D}"/>
          </ac:spMkLst>
        </pc:spChg>
        <pc:spChg chg="add del mod">
          <ac:chgData name="Jarmo Tahvanainen" userId="79dd5496-d724-4dee-8c8a-4c63db31a1ee" providerId="ADAL" clId="{D94326B9-CC05-40F9-A5B0-563FA630D90D}" dt="2024-11-18T11:26:07.355" v="866" actId="478"/>
          <ac:spMkLst>
            <pc:docMk/>
            <pc:sldMk cId="2408874367" sldId="267"/>
            <ac:spMk id="39" creationId="{4CE2956E-2F75-00A9-AED7-1BFF3E1E3455}"/>
          </ac:spMkLst>
        </pc:spChg>
        <pc:spChg chg="add del mod">
          <ac:chgData name="Jarmo Tahvanainen" userId="79dd5496-d724-4dee-8c8a-4c63db31a1ee" providerId="ADAL" clId="{D94326B9-CC05-40F9-A5B0-563FA630D90D}" dt="2024-11-18T11:36:06.011" v="1134" actId="478"/>
          <ac:spMkLst>
            <pc:docMk/>
            <pc:sldMk cId="2408874367" sldId="267"/>
            <ac:spMk id="47" creationId="{3A9EDEF6-6288-E845-BAC3-653DB9A31D4F}"/>
          </ac:spMkLst>
        </pc:spChg>
        <pc:spChg chg="add mod">
          <ac:chgData name="Jarmo Tahvanainen" userId="79dd5496-d724-4dee-8c8a-4c63db31a1ee" providerId="ADAL" clId="{D94326B9-CC05-40F9-A5B0-563FA630D90D}" dt="2024-11-18T12:14:12.641" v="2440" actId="1035"/>
          <ac:spMkLst>
            <pc:docMk/>
            <pc:sldMk cId="2408874367" sldId="267"/>
            <ac:spMk id="51" creationId="{B9BC8D98-06D5-8302-E909-9CE5C532B944}"/>
          </ac:spMkLst>
        </pc:spChg>
        <pc:spChg chg="add del mod">
          <ac:chgData name="Jarmo Tahvanainen" userId="79dd5496-d724-4dee-8c8a-4c63db31a1ee" providerId="ADAL" clId="{D94326B9-CC05-40F9-A5B0-563FA630D90D}" dt="2024-11-18T11:32:38.715" v="959" actId="478"/>
          <ac:spMkLst>
            <pc:docMk/>
            <pc:sldMk cId="2408874367" sldId="267"/>
            <ac:spMk id="53" creationId="{4742EBE7-9923-5513-354F-49381EFA5B64}"/>
          </ac:spMkLst>
        </pc:spChg>
        <pc:spChg chg="add mod">
          <ac:chgData name="Jarmo Tahvanainen" userId="79dd5496-d724-4dee-8c8a-4c63db31a1ee" providerId="ADAL" clId="{D94326B9-CC05-40F9-A5B0-563FA630D90D}" dt="2024-11-18T12:14:12.641" v="2440" actId="1035"/>
          <ac:spMkLst>
            <pc:docMk/>
            <pc:sldMk cId="2408874367" sldId="267"/>
            <ac:spMk id="54" creationId="{1A3B8BFD-4691-CB31-4546-D9F0A08D411F}"/>
          </ac:spMkLst>
        </pc:spChg>
        <pc:spChg chg="add mod">
          <ac:chgData name="Jarmo Tahvanainen" userId="79dd5496-d724-4dee-8c8a-4c63db31a1ee" providerId="ADAL" clId="{D94326B9-CC05-40F9-A5B0-563FA630D90D}" dt="2024-11-18T12:15:11.449" v="2496" actId="6549"/>
          <ac:spMkLst>
            <pc:docMk/>
            <pc:sldMk cId="2408874367" sldId="267"/>
            <ac:spMk id="55" creationId="{3EA12263-6A46-E388-7D7E-584ACDDB82A7}"/>
          </ac:spMkLst>
        </pc:spChg>
        <pc:spChg chg="add mod">
          <ac:chgData name="Jarmo Tahvanainen" userId="79dd5496-d724-4dee-8c8a-4c63db31a1ee" providerId="ADAL" clId="{D94326B9-CC05-40F9-A5B0-563FA630D90D}" dt="2024-11-18T12:14:12.641" v="2440" actId="1035"/>
          <ac:spMkLst>
            <pc:docMk/>
            <pc:sldMk cId="2408874367" sldId="267"/>
            <ac:spMk id="56" creationId="{87D7B597-0FF5-ADD4-9780-4769A6BD1A82}"/>
          </ac:spMkLst>
        </pc:spChg>
        <pc:spChg chg="add del">
          <ac:chgData name="Jarmo Tahvanainen" userId="79dd5496-d724-4dee-8c8a-4c63db31a1ee" providerId="ADAL" clId="{D94326B9-CC05-40F9-A5B0-563FA630D90D}" dt="2024-11-18T11:35:12.522" v="1115" actId="478"/>
          <ac:spMkLst>
            <pc:docMk/>
            <pc:sldMk cId="2408874367" sldId="267"/>
            <ac:spMk id="60" creationId="{847A8481-C790-32E5-4F81-88856D84BF1D}"/>
          </ac:spMkLst>
        </pc:spChg>
        <pc:spChg chg="add del mod">
          <ac:chgData name="Jarmo Tahvanainen" userId="79dd5496-d724-4dee-8c8a-4c63db31a1ee" providerId="ADAL" clId="{D94326B9-CC05-40F9-A5B0-563FA630D90D}" dt="2024-11-18T11:59:15.237" v="1991" actId="478"/>
          <ac:spMkLst>
            <pc:docMk/>
            <pc:sldMk cId="2408874367" sldId="267"/>
            <ac:spMk id="65" creationId="{FB1EFBF8-222F-0750-E977-82247B918840}"/>
          </ac:spMkLst>
        </pc:spChg>
        <pc:spChg chg="add mod">
          <ac:chgData name="Jarmo Tahvanainen" userId="79dd5496-d724-4dee-8c8a-4c63db31a1ee" providerId="ADAL" clId="{D94326B9-CC05-40F9-A5B0-563FA630D90D}" dt="2024-11-18T12:14:12.641" v="2440" actId="1035"/>
          <ac:spMkLst>
            <pc:docMk/>
            <pc:sldMk cId="2408874367" sldId="267"/>
            <ac:spMk id="69" creationId="{2AA1177B-1D40-BB63-C7A2-5B8E547C260D}"/>
          </ac:spMkLst>
        </pc:spChg>
        <pc:spChg chg="add del mod">
          <ac:chgData name="Jarmo Tahvanainen" userId="79dd5496-d724-4dee-8c8a-4c63db31a1ee" providerId="ADAL" clId="{D94326B9-CC05-40F9-A5B0-563FA630D90D}" dt="2024-11-18T11:46:46.156" v="1669" actId="478"/>
          <ac:spMkLst>
            <pc:docMk/>
            <pc:sldMk cId="2408874367" sldId="267"/>
            <ac:spMk id="70" creationId="{2E3DB978-5A57-4C81-B2B5-BB9E2A6436D2}"/>
          </ac:spMkLst>
        </pc:spChg>
        <pc:spChg chg="add del mod">
          <ac:chgData name="Jarmo Tahvanainen" userId="79dd5496-d724-4dee-8c8a-4c63db31a1ee" providerId="ADAL" clId="{D94326B9-CC05-40F9-A5B0-563FA630D90D}" dt="2024-11-18T11:46:50.284" v="1671" actId="478"/>
          <ac:spMkLst>
            <pc:docMk/>
            <pc:sldMk cId="2408874367" sldId="267"/>
            <ac:spMk id="71" creationId="{0D6B4DF0-63F8-7733-3912-DFBDB2A341C7}"/>
          </ac:spMkLst>
        </pc:spChg>
        <pc:spChg chg="add mod">
          <ac:chgData name="Jarmo Tahvanainen" userId="79dd5496-d724-4dee-8c8a-4c63db31a1ee" providerId="ADAL" clId="{D94326B9-CC05-40F9-A5B0-563FA630D90D}" dt="2024-11-18T12:14:12.641" v="2440" actId="1035"/>
          <ac:spMkLst>
            <pc:docMk/>
            <pc:sldMk cId="2408874367" sldId="267"/>
            <ac:spMk id="72" creationId="{5E3B6FFB-CC7D-7940-EF00-AA04672885DD}"/>
          </ac:spMkLst>
        </pc:spChg>
        <pc:spChg chg="add mod">
          <ac:chgData name="Jarmo Tahvanainen" userId="79dd5496-d724-4dee-8c8a-4c63db31a1ee" providerId="ADAL" clId="{D94326B9-CC05-40F9-A5B0-563FA630D90D}" dt="2024-11-18T12:14:29.904" v="2448" actId="1037"/>
          <ac:spMkLst>
            <pc:docMk/>
            <pc:sldMk cId="2408874367" sldId="267"/>
            <ac:spMk id="73" creationId="{E489971F-530F-3477-6B20-D0C3774DF1A0}"/>
          </ac:spMkLst>
        </pc:spChg>
        <pc:spChg chg="add mod">
          <ac:chgData name="Jarmo Tahvanainen" userId="79dd5496-d724-4dee-8c8a-4c63db31a1ee" providerId="ADAL" clId="{D94326B9-CC05-40F9-A5B0-563FA630D90D}" dt="2024-11-18T12:14:12.641" v="2440" actId="1035"/>
          <ac:spMkLst>
            <pc:docMk/>
            <pc:sldMk cId="2408874367" sldId="267"/>
            <ac:spMk id="85" creationId="{601CE3E5-4E55-C713-A3BD-E7CBCE76D68A}"/>
          </ac:spMkLst>
        </pc:spChg>
        <pc:spChg chg="add mod">
          <ac:chgData name="Jarmo Tahvanainen" userId="79dd5496-d724-4dee-8c8a-4c63db31a1ee" providerId="ADAL" clId="{D94326B9-CC05-40F9-A5B0-563FA630D90D}" dt="2024-11-18T12:14:12.641" v="2440" actId="1035"/>
          <ac:spMkLst>
            <pc:docMk/>
            <pc:sldMk cId="2408874367" sldId="267"/>
            <ac:spMk id="86" creationId="{30767B09-05DB-DF5C-3371-F2D2E0CD631E}"/>
          </ac:spMkLst>
        </pc:spChg>
        <pc:spChg chg="add mod">
          <ac:chgData name="Jarmo Tahvanainen" userId="79dd5496-d724-4dee-8c8a-4c63db31a1ee" providerId="ADAL" clId="{D94326B9-CC05-40F9-A5B0-563FA630D90D}" dt="2024-11-18T11:54:51.266" v="1826"/>
          <ac:spMkLst>
            <pc:docMk/>
            <pc:sldMk cId="2408874367" sldId="267"/>
            <ac:spMk id="91" creationId="{F7A4F5B7-4643-183D-7C80-7569AD33EBD7}"/>
          </ac:spMkLst>
        </pc:spChg>
        <pc:spChg chg="add mod">
          <ac:chgData name="Jarmo Tahvanainen" userId="79dd5496-d724-4dee-8c8a-4c63db31a1ee" providerId="ADAL" clId="{D94326B9-CC05-40F9-A5B0-563FA630D90D}" dt="2024-11-18T12:14:12.641" v="2440" actId="1035"/>
          <ac:spMkLst>
            <pc:docMk/>
            <pc:sldMk cId="2408874367" sldId="267"/>
            <ac:spMk id="97" creationId="{67EBF79D-F24A-4D99-8B7F-030E17E0035F}"/>
          </ac:spMkLst>
        </pc:spChg>
        <pc:spChg chg="add mod">
          <ac:chgData name="Jarmo Tahvanainen" userId="79dd5496-d724-4dee-8c8a-4c63db31a1ee" providerId="ADAL" clId="{D94326B9-CC05-40F9-A5B0-563FA630D90D}" dt="2024-11-18T12:14:12.641" v="2440" actId="1035"/>
          <ac:spMkLst>
            <pc:docMk/>
            <pc:sldMk cId="2408874367" sldId="267"/>
            <ac:spMk id="98" creationId="{D3C23553-355B-C139-31DB-B9F9B01B615C}"/>
          </ac:spMkLst>
        </pc:spChg>
        <pc:spChg chg="add del mod">
          <ac:chgData name="Jarmo Tahvanainen" userId="79dd5496-d724-4dee-8c8a-4c63db31a1ee" providerId="ADAL" clId="{D94326B9-CC05-40F9-A5B0-563FA630D90D}" dt="2024-11-18T12:15:07.555" v="2495" actId="6549"/>
          <ac:spMkLst>
            <pc:docMk/>
            <pc:sldMk cId="2408874367" sldId="267"/>
            <ac:spMk id="99" creationId="{2DE37330-EAEF-5C95-6301-FA057AAB53BA}"/>
          </ac:spMkLst>
        </pc:spChg>
        <pc:spChg chg="add del mod">
          <ac:chgData name="Jarmo Tahvanainen" userId="79dd5496-d724-4dee-8c8a-4c63db31a1ee" providerId="ADAL" clId="{D94326B9-CC05-40F9-A5B0-563FA630D90D}" dt="2024-11-18T11:57:04.782" v="1895" actId="478"/>
          <ac:spMkLst>
            <pc:docMk/>
            <pc:sldMk cId="2408874367" sldId="267"/>
            <ac:spMk id="104" creationId="{694616A0-2F1B-B9A5-7347-7AE52A276036}"/>
          </ac:spMkLst>
        </pc:spChg>
        <pc:spChg chg="add mod">
          <ac:chgData name="Jarmo Tahvanainen" userId="79dd5496-d724-4dee-8c8a-4c63db31a1ee" providerId="ADAL" clId="{D94326B9-CC05-40F9-A5B0-563FA630D90D}" dt="2024-11-18T12:14:12.641" v="2440" actId="1035"/>
          <ac:spMkLst>
            <pc:docMk/>
            <pc:sldMk cId="2408874367" sldId="267"/>
            <ac:spMk id="105" creationId="{4BE04C87-C63E-45C7-813B-04C60C9515B5}"/>
          </ac:spMkLst>
        </pc:spChg>
        <pc:spChg chg="add mod">
          <ac:chgData name="Jarmo Tahvanainen" userId="79dd5496-d724-4dee-8c8a-4c63db31a1ee" providerId="ADAL" clId="{D94326B9-CC05-40F9-A5B0-563FA630D90D}" dt="2024-11-18T12:08:19.085" v="2344" actId="164"/>
          <ac:spMkLst>
            <pc:docMk/>
            <pc:sldMk cId="2408874367" sldId="267"/>
            <ac:spMk id="113" creationId="{2F8FEAE8-7BDB-43E0-06B2-2C8B26F9350B}"/>
          </ac:spMkLst>
        </pc:spChg>
        <pc:spChg chg="add mod">
          <ac:chgData name="Jarmo Tahvanainen" userId="79dd5496-d724-4dee-8c8a-4c63db31a1ee" providerId="ADAL" clId="{D94326B9-CC05-40F9-A5B0-563FA630D90D}" dt="2024-11-18T12:08:19.085" v="2344" actId="164"/>
          <ac:spMkLst>
            <pc:docMk/>
            <pc:sldMk cId="2408874367" sldId="267"/>
            <ac:spMk id="114" creationId="{846AF98C-9CF8-66EF-3CAE-741A5574F60B}"/>
          </ac:spMkLst>
        </pc:spChg>
        <pc:spChg chg="add mod">
          <ac:chgData name="Jarmo Tahvanainen" userId="79dd5496-d724-4dee-8c8a-4c63db31a1ee" providerId="ADAL" clId="{D94326B9-CC05-40F9-A5B0-563FA630D90D}" dt="2024-11-18T12:03:16.468" v="2191"/>
          <ac:spMkLst>
            <pc:docMk/>
            <pc:sldMk cId="2408874367" sldId="267"/>
            <ac:spMk id="123" creationId="{33CF3C81-0CBC-4D35-35CE-589A130E7682}"/>
          </ac:spMkLst>
        </pc:spChg>
        <pc:spChg chg="add mod">
          <ac:chgData name="Jarmo Tahvanainen" userId="79dd5496-d724-4dee-8c8a-4c63db31a1ee" providerId="ADAL" clId="{D94326B9-CC05-40F9-A5B0-563FA630D90D}" dt="2024-11-18T12:14:12.641" v="2440" actId="1035"/>
          <ac:spMkLst>
            <pc:docMk/>
            <pc:sldMk cId="2408874367" sldId="267"/>
            <ac:spMk id="124" creationId="{4AE7444E-7EA3-9684-D6C0-7D0641B00B94}"/>
          </ac:spMkLst>
        </pc:spChg>
        <pc:spChg chg="add mod">
          <ac:chgData name="Jarmo Tahvanainen" userId="79dd5496-d724-4dee-8c8a-4c63db31a1ee" providerId="ADAL" clId="{D94326B9-CC05-40F9-A5B0-563FA630D90D}" dt="2024-11-18T12:14:12.641" v="2440" actId="1035"/>
          <ac:spMkLst>
            <pc:docMk/>
            <pc:sldMk cId="2408874367" sldId="267"/>
            <ac:spMk id="126" creationId="{ABF48232-20FF-6436-0539-7AF4F1A72493}"/>
          </ac:spMkLst>
        </pc:spChg>
        <pc:spChg chg="add del">
          <ac:chgData name="Jarmo Tahvanainen" userId="79dd5496-d724-4dee-8c8a-4c63db31a1ee" providerId="ADAL" clId="{D94326B9-CC05-40F9-A5B0-563FA630D90D}" dt="2024-11-18T12:13:34.007" v="2402" actId="478"/>
          <ac:spMkLst>
            <pc:docMk/>
            <pc:sldMk cId="2408874367" sldId="267"/>
            <ac:spMk id="143" creationId="{8149DD57-502B-9508-77CB-C1399F4BB65D}"/>
          </ac:spMkLst>
        </pc:spChg>
        <pc:grpChg chg="add mod">
          <ac:chgData name="Jarmo Tahvanainen" userId="79dd5496-d724-4dee-8c8a-4c63db31a1ee" providerId="ADAL" clId="{D94326B9-CC05-40F9-A5B0-563FA630D90D}" dt="2024-11-18T12:14:46.489" v="2466" actId="1076"/>
          <ac:grpSpMkLst>
            <pc:docMk/>
            <pc:sldMk cId="2408874367" sldId="267"/>
            <ac:grpSpMk id="49" creationId="{069C0569-35C7-79A6-1299-5894979F4FDE}"/>
          </ac:grpSpMkLst>
        </pc:grpChg>
        <pc:grpChg chg="add mod">
          <ac:chgData name="Jarmo Tahvanainen" userId="79dd5496-d724-4dee-8c8a-4c63db31a1ee" providerId="ADAL" clId="{D94326B9-CC05-40F9-A5B0-563FA630D90D}" dt="2024-11-18T11:34:19.969" v="1041" actId="164"/>
          <ac:grpSpMkLst>
            <pc:docMk/>
            <pc:sldMk cId="2408874367" sldId="267"/>
            <ac:grpSpMk id="59" creationId="{D0667FE5-CA5C-D117-198D-C72EAEF0E3D7}"/>
          </ac:grpSpMkLst>
        </pc:grpChg>
        <pc:grpChg chg="add mod">
          <ac:chgData name="Jarmo Tahvanainen" userId="79dd5496-d724-4dee-8c8a-4c63db31a1ee" providerId="ADAL" clId="{D94326B9-CC05-40F9-A5B0-563FA630D90D}" dt="2024-11-18T11:59:26.106" v="1992" actId="164"/>
          <ac:grpSpMkLst>
            <pc:docMk/>
            <pc:sldMk cId="2408874367" sldId="267"/>
            <ac:grpSpMk id="66" creationId="{91EC3F4B-3FA3-FA11-0859-5F364D1CF9ED}"/>
          </ac:grpSpMkLst>
        </pc:grpChg>
        <pc:grpChg chg="add mod">
          <ac:chgData name="Jarmo Tahvanainen" userId="79dd5496-d724-4dee-8c8a-4c63db31a1ee" providerId="ADAL" clId="{D94326B9-CC05-40F9-A5B0-563FA630D90D}" dt="2024-11-18T12:14:12.641" v="2440" actId="1035"/>
          <ac:grpSpMkLst>
            <pc:docMk/>
            <pc:sldMk cId="2408874367" sldId="267"/>
            <ac:grpSpMk id="67" creationId="{0881FE55-D8DD-7768-B893-AD277B9C766E}"/>
          </ac:grpSpMkLst>
        </pc:grpChg>
        <pc:grpChg chg="add del mod">
          <ac:chgData name="Jarmo Tahvanainen" userId="79dd5496-d724-4dee-8c8a-4c63db31a1ee" providerId="ADAL" clId="{D94326B9-CC05-40F9-A5B0-563FA630D90D}" dt="2024-11-18T11:58:22.842" v="1936" actId="165"/>
          <ac:grpSpMkLst>
            <pc:docMk/>
            <pc:sldMk cId="2408874367" sldId="267"/>
            <ac:grpSpMk id="68" creationId="{CA5C55FD-2D3C-85C8-F678-F877096BF3AD}"/>
          </ac:grpSpMkLst>
        </pc:grpChg>
        <pc:grpChg chg="add mod">
          <ac:chgData name="Jarmo Tahvanainen" userId="79dd5496-d724-4dee-8c8a-4c63db31a1ee" providerId="ADAL" clId="{D94326B9-CC05-40F9-A5B0-563FA630D90D}" dt="2024-11-18T12:14:12.641" v="2440" actId="1035"/>
          <ac:grpSpMkLst>
            <pc:docMk/>
            <pc:sldMk cId="2408874367" sldId="267"/>
            <ac:grpSpMk id="84" creationId="{CD1A3E7D-F1E8-0392-5A02-AE7B61685B5A}"/>
          </ac:grpSpMkLst>
        </pc:grpChg>
        <pc:grpChg chg="add mod">
          <ac:chgData name="Jarmo Tahvanainen" userId="79dd5496-d724-4dee-8c8a-4c63db31a1ee" providerId="ADAL" clId="{D94326B9-CC05-40F9-A5B0-563FA630D90D}" dt="2024-11-18T11:59:26.106" v="1992" actId="164"/>
          <ac:grpSpMkLst>
            <pc:docMk/>
            <pc:sldMk cId="2408874367" sldId="267"/>
            <ac:grpSpMk id="96" creationId="{A7459634-C6E9-FA06-99A7-3A57DE5C3260}"/>
          </ac:grpSpMkLst>
        </pc:grpChg>
        <pc:grpChg chg="add del mod topLvl">
          <ac:chgData name="Jarmo Tahvanainen" userId="79dd5496-d724-4dee-8c8a-4c63db31a1ee" providerId="ADAL" clId="{D94326B9-CC05-40F9-A5B0-563FA630D90D}" dt="2024-11-18T12:00:21.019" v="2017" actId="165"/>
          <ac:grpSpMkLst>
            <pc:docMk/>
            <pc:sldMk cId="2408874367" sldId="267"/>
            <ac:grpSpMk id="100" creationId="{F6C673B3-EFE1-97B1-8A4F-8C6B75669AE4}"/>
          </ac:grpSpMkLst>
        </pc:grpChg>
        <pc:grpChg chg="add del mod topLvl">
          <ac:chgData name="Jarmo Tahvanainen" userId="79dd5496-d724-4dee-8c8a-4c63db31a1ee" providerId="ADAL" clId="{D94326B9-CC05-40F9-A5B0-563FA630D90D}" dt="2024-11-18T12:00:57.583" v="2039" actId="164"/>
          <ac:grpSpMkLst>
            <pc:docMk/>
            <pc:sldMk cId="2408874367" sldId="267"/>
            <ac:grpSpMk id="106" creationId="{10924CA5-CDA5-D31C-739D-15DB067B0E1B}"/>
          </ac:grpSpMkLst>
        </pc:grpChg>
        <pc:grpChg chg="add del mod">
          <ac:chgData name="Jarmo Tahvanainen" userId="79dd5496-d724-4dee-8c8a-4c63db31a1ee" providerId="ADAL" clId="{D94326B9-CC05-40F9-A5B0-563FA630D90D}" dt="2024-11-18T12:11:23.871" v="2377" actId="478"/>
          <ac:grpSpMkLst>
            <pc:docMk/>
            <pc:sldMk cId="2408874367" sldId="267"/>
            <ac:grpSpMk id="116" creationId="{DD2AEC80-E916-8F89-C3CF-74C4A84A2E26}"/>
          </ac:grpSpMkLst>
        </pc:grpChg>
        <pc:grpChg chg="add del mod">
          <ac:chgData name="Jarmo Tahvanainen" userId="79dd5496-d724-4dee-8c8a-4c63db31a1ee" providerId="ADAL" clId="{D94326B9-CC05-40F9-A5B0-563FA630D90D}" dt="2024-11-18T12:00:07.484" v="2013" actId="165"/>
          <ac:grpSpMkLst>
            <pc:docMk/>
            <pc:sldMk cId="2408874367" sldId="267"/>
            <ac:grpSpMk id="117" creationId="{6FCF876B-3135-5E8D-4299-BC26B6D9DD17}"/>
          </ac:grpSpMkLst>
        </pc:grpChg>
        <pc:grpChg chg="add del mod ord">
          <ac:chgData name="Jarmo Tahvanainen" userId="79dd5496-d724-4dee-8c8a-4c63db31a1ee" providerId="ADAL" clId="{D94326B9-CC05-40F9-A5B0-563FA630D90D}" dt="2024-11-18T12:00:57.583" v="2039" actId="164"/>
          <ac:grpSpMkLst>
            <pc:docMk/>
            <pc:sldMk cId="2408874367" sldId="267"/>
            <ac:grpSpMk id="118" creationId="{D2202B55-C836-C112-D255-CBB1D72588A3}"/>
          </ac:grpSpMkLst>
        </pc:grpChg>
        <pc:grpChg chg="add mod">
          <ac:chgData name="Jarmo Tahvanainen" userId="79dd5496-d724-4dee-8c8a-4c63db31a1ee" providerId="ADAL" clId="{D94326B9-CC05-40F9-A5B0-563FA630D90D}" dt="2024-11-18T12:14:12.641" v="2440" actId="1035"/>
          <ac:grpSpMkLst>
            <pc:docMk/>
            <pc:sldMk cId="2408874367" sldId="267"/>
            <ac:grpSpMk id="122" creationId="{9C174D4E-C285-320F-507B-E8E55F3F8F26}"/>
          </ac:grpSpMkLst>
        </pc:grpChg>
        <pc:grpChg chg="add del mod">
          <ac:chgData name="Jarmo Tahvanainen" userId="79dd5496-d724-4dee-8c8a-4c63db31a1ee" providerId="ADAL" clId="{D94326B9-CC05-40F9-A5B0-563FA630D90D}" dt="2024-11-18T12:05:28.391" v="2243" actId="478"/>
          <ac:grpSpMkLst>
            <pc:docMk/>
            <pc:sldMk cId="2408874367" sldId="267"/>
            <ac:grpSpMk id="127" creationId="{DA891CC1-0890-FE73-FB3B-A3131AF90DA2}"/>
          </ac:grpSpMkLst>
        </pc:grpChg>
        <pc:grpChg chg="add mod">
          <ac:chgData name="Jarmo Tahvanainen" userId="79dd5496-d724-4dee-8c8a-4c63db31a1ee" providerId="ADAL" clId="{D94326B9-CC05-40F9-A5B0-563FA630D90D}" dt="2024-11-18T12:16:21.391" v="2497" actId="1076"/>
          <ac:grpSpMkLst>
            <pc:docMk/>
            <pc:sldMk cId="2408874367" sldId="267"/>
            <ac:grpSpMk id="130" creationId="{7978FFE3-7953-8063-DDF8-7393D95BC8B5}"/>
          </ac:grpSpMkLst>
        </pc:grpChg>
        <pc:grpChg chg="add mod">
          <ac:chgData name="Jarmo Tahvanainen" userId="79dd5496-d724-4dee-8c8a-4c63db31a1ee" providerId="ADAL" clId="{D94326B9-CC05-40F9-A5B0-563FA630D90D}" dt="2024-11-18T12:14:12.641" v="2440" actId="1035"/>
          <ac:grpSpMkLst>
            <pc:docMk/>
            <pc:sldMk cId="2408874367" sldId="267"/>
            <ac:grpSpMk id="131" creationId="{E94C65A7-6EB4-9B57-37EC-85E8D35776B7}"/>
          </ac:grpSpMkLst>
        </pc:grpChg>
        <pc:grpChg chg="add mod">
          <ac:chgData name="Jarmo Tahvanainen" userId="79dd5496-d724-4dee-8c8a-4c63db31a1ee" providerId="ADAL" clId="{D94326B9-CC05-40F9-A5B0-563FA630D90D}" dt="2024-11-18T12:14:12.641" v="2440" actId="1035"/>
          <ac:grpSpMkLst>
            <pc:docMk/>
            <pc:sldMk cId="2408874367" sldId="267"/>
            <ac:grpSpMk id="138" creationId="{8ED5F17E-9A8F-B5C0-D1BC-FA978AC3B0EA}"/>
          </ac:grpSpMkLst>
        </pc:grpChg>
        <pc:picChg chg="mod ord">
          <ac:chgData name="Jarmo Tahvanainen" userId="79dd5496-d724-4dee-8c8a-4c63db31a1ee" providerId="ADAL" clId="{D94326B9-CC05-40F9-A5B0-563FA630D90D}" dt="2024-11-18T11:36:24.620" v="1152" actId="14100"/>
          <ac:picMkLst>
            <pc:docMk/>
            <pc:sldMk cId="2408874367" sldId="267"/>
            <ac:picMk id="6" creationId="{60F91F54-A789-4517-60F3-655366FC0563}"/>
          </ac:picMkLst>
        </pc:picChg>
        <pc:picChg chg="add del mod">
          <ac:chgData name="Jarmo Tahvanainen" userId="79dd5496-d724-4dee-8c8a-4c63db31a1ee" providerId="ADAL" clId="{D94326B9-CC05-40F9-A5B0-563FA630D90D}" dt="2024-11-18T11:21:49.553" v="714" actId="478"/>
          <ac:picMkLst>
            <pc:docMk/>
            <pc:sldMk cId="2408874367" sldId="267"/>
            <ac:picMk id="9" creationId="{2FB10F81-29FC-B79B-ACD2-10A4721BDC25}"/>
          </ac:picMkLst>
        </pc:picChg>
        <pc:picChg chg="add del mod">
          <ac:chgData name="Jarmo Tahvanainen" userId="79dd5496-d724-4dee-8c8a-4c63db31a1ee" providerId="ADAL" clId="{D94326B9-CC05-40F9-A5B0-563FA630D90D}" dt="2024-11-18T11:19:22.571" v="679" actId="478"/>
          <ac:picMkLst>
            <pc:docMk/>
            <pc:sldMk cId="2408874367" sldId="267"/>
            <ac:picMk id="11" creationId="{537A78F6-D678-9862-6018-BBA766803B34}"/>
          </ac:picMkLst>
        </pc:picChg>
        <pc:picChg chg="add mod">
          <ac:chgData name="Jarmo Tahvanainen" userId="79dd5496-d724-4dee-8c8a-4c63db31a1ee" providerId="ADAL" clId="{D94326B9-CC05-40F9-A5B0-563FA630D90D}" dt="2024-11-18T11:51:50.784" v="1753" actId="207"/>
          <ac:picMkLst>
            <pc:docMk/>
            <pc:sldMk cId="2408874367" sldId="267"/>
            <ac:picMk id="13" creationId="{23C82733-9F6F-6868-2B7C-8D5FA4FA70C5}"/>
          </ac:picMkLst>
        </pc:picChg>
        <pc:picChg chg="add del mod ord">
          <ac:chgData name="Jarmo Tahvanainen" userId="79dd5496-d724-4dee-8c8a-4c63db31a1ee" providerId="ADAL" clId="{D94326B9-CC05-40F9-A5B0-563FA630D90D}" dt="2024-11-18T11:24:20.451" v="752" actId="478"/>
          <ac:picMkLst>
            <pc:docMk/>
            <pc:sldMk cId="2408874367" sldId="267"/>
            <ac:picMk id="17" creationId="{4CF99432-6231-5EF2-8BFD-0FE005709BDF}"/>
          </ac:picMkLst>
        </pc:picChg>
        <pc:picChg chg="add mod">
          <ac:chgData name="Jarmo Tahvanainen" userId="79dd5496-d724-4dee-8c8a-4c63db31a1ee" providerId="ADAL" clId="{D94326B9-CC05-40F9-A5B0-563FA630D90D}" dt="2024-11-18T11:52:07.856" v="1756" actId="207"/>
          <ac:picMkLst>
            <pc:docMk/>
            <pc:sldMk cId="2408874367" sldId="267"/>
            <ac:picMk id="19" creationId="{A9D86383-17D3-CFCD-02C4-526BB28A777C}"/>
          </ac:picMkLst>
        </pc:picChg>
        <pc:picChg chg="add del mod ord">
          <ac:chgData name="Jarmo Tahvanainen" userId="79dd5496-d724-4dee-8c8a-4c63db31a1ee" providerId="ADAL" clId="{D94326B9-CC05-40F9-A5B0-563FA630D90D}" dt="2024-11-18T11:21:27.954" v="707" actId="478"/>
          <ac:picMkLst>
            <pc:docMk/>
            <pc:sldMk cId="2408874367" sldId="267"/>
            <ac:picMk id="21" creationId="{6F21AD89-BD66-9CA4-E46F-00EEFA2F00B3}"/>
          </ac:picMkLst>
        </pc:picChg>
        <pc:picChg chg="add del mod">
          <ac:chgData name="Jarmo Tahvanainen" userId="79dd5496-d724-4dee-8c8a-4c63db31a1ee" providerId="ADAL" clId="{D94326B9-CC05-40F9-A5B0-563FA630D90D}" dt="2024-11-18T11:26:08.602" v="867" actId="478"/>
          <ac:picMkLst>
            <pc:docMk/>
            <pc:sldMk cId="2408874367" sldId="267"/>
            <ac:picMk id="23" creationId="{79C0D2B2-5177-25AE-91A3-880E3AA04F87}"/>
          </ac:picMkLst>
        </pc:picChg>
        <pc:picChg chg="add del mod">
          <ac:chgData name="Jarmo Tahvanainen" userId="79dd5496-d724-4dee-8c8a-4c63db31a1ee" providerId="ADAL" clId="{D94326B9-CC05-40F9-A5B0-563FA630D90D}" dt="2024-11-18T11:23:00.457" v="730" actId="478"/>
          <ac:picMkLst>
            <pc:docMk/>
            <pc:sldMk cId="2408874367" sldId="267"/>
            <ac:picMk id="25" creationId="{5EAE3F6F-3F88-687A-3574-620DBE2C2657}"/>
          </ac:picMkLst>
        </pc:picChg>
        <pc:picChg chg="add mod ord modCrop">
          <ac:chgData name="Jarmo Tahvanainen" userId="79dd5496-d724-4dee-8c8a-4c63db31a1ee" providerId="ADAL" clId="{D94326B9-CC05-40F9-A5B0-563FA630D90D}" dt="2024-11-18T11:38:01.617" v="1255" actId="164"/>
          <ac:picMkLst>
            <pc:docMk/>
            <pc:sldMk cId="2408874367" sldId="267"/>
            <ac:picMk id="26" creationId="{5F1D73F0-A6B8-EFD6-6364-EC49C862DC0A}"/>
          </ac:picMkLst>
        </pc:picChg>
        <pc:picChg chg="add del mod">
          <ac:chgData name="Jarmo Tahvanainen" userId="79dd5496-d724-4dee-8c8a-4c63db31a1ee" providerId="ADAL" clId="{D94326B9-CC05-40F9-A5B0-563FA630D90D}" dt="2024-11-18T11:20:51.010" v="696" actId="478"/>
          <ac:picMkLst>
            <pc:docMk/>
            <pc:sldMk cId="2408874367" sldId="267"/>
            <ac:picMk id="28" creationId="{60CBF0CC-4AC1-BBEC-E1ED-5778DCFDEF0F}"/>
          </ac:picMkLst>
        </pc:picChg>
        <pc:picChg chg="add del mod topLvl">
          <ac:chgData name="Jarmo Tahvanainen" userId="79dd5496-d724-4dee-8c8a-4c63db31a1ee" providerId="ADAL" clId="{D94326B9-CC05-40F9-A5B0-563FA630D90D}" dt="2024-11-18T12:14:12.641" v="2440" actId="1035"/>
          <ac:picMkLst>
            <pc:docMk/>
            <pc:sldMk cId="2408874367" sldId="267"/>
            <ac:picMk id="30" creationId="{C9135FEC-897C-B5C9-CD6F-BB962660EE9B}"/>
          </ac:picMkLst>
        </pc:picChg>
        <pc:picChg chg="add del mod topLvl">
          <ac:chgData name="Jarmo Tahvanainen" userId="79dd5496-d724-4dee-8c8a-4c63db31a1ee" providerId="ADAL" clId="{D94326B9-CC05-40F9-A5B0-563FA630D90D}" dt="2024-11-18T11:58:28.607" v="1939" actId="478"/>
          <ac:picMkLst>
            <pc:docMk/>
            <pc:sldMk cId="2408874367" sldId="267"/>
            <ac:picMk id="32" creationId="{F00E94E8-FC02-8F4D-A50D-73DEEF4C188D}"/>
          </ac:picMkLst>
        </pc:picChg>
        <pc:picChg chg="add del mod">
          <ac:chgData name="Jarmo Tahvanainen" userId="79dd5496-d724-4dee-8c8a-4c63db31a1ee" providerId="ADAL" clId="{D94326B9-CC05-40F9-A5B0-563FA630D90D}" dt="2024-11-18T11:23:12.298" v="736" actId="478"/>
          <ac:picMkLst>
            <pc:docMk/>
            <pc:sldMk cId="2408874367" sldId="267"/>
            <ac:picMk id="33" creationId="{F5181D7A-3758-E8EE-6361-2F4FD3E648FE}"/>
          </ac:picMkLst>
        </pc:picChg>
        <pc:picChg chg="add mod ord">
          <ac:chgData name="Jarmo Tahvanainen" userId="79dd5496-d724-4dee-8c8a-4c63db31a1ee" providerId="ADAL" clId="{D94326B9-CC05-40F9-A5B0-563FA630D90D}" dt="2024-11-18T11:51:38.893" v="1752" actId="207"/>
          <ac:picMkLst>
            <pc:docMk/>
            <pc:sldMk cId="2408874367" sldId="267"/>
            <ac:picMk id="38" creationId="{4236B9B2-E54A-1B8B-AC89-00E30A047ED1}"/>
          </ac:picMkLst>
        </pc:picChg>
        <pc:picChg chg="add mod">
          <ac:chgData name="Jarmo Tahvanainen" userId="79dd5496-d724-4dee-8c8a-4c63db31a1ee" providerId="ADAL" clId="{D94326B9-CC05-40F9-A5B0-563FA630D90D}" dt="2024-11-18T11:38:07.449" v="1256" actId="164"/>
          <ac:picMkLst>
            <pc:docMk/>
            <pc:sldMk cId="2408874367" sldId="267"/>
            <ac:picMk id="41" creationId="{4116BAC2-3B5C-0DC8-E704-B0C21DE37B20}"/>
          </ac:picMkLst>
        </pc:picChg>
        <pc:picChg chg="add mod">
          <ac:chgData name="Jarmo Tahvanainen" userId="79dd5496-d724-4dee-8c8a-4c63db31a1ee" providerId="ADAL" clId="{D94326B9-CC05-40F9-A5B0-563FA630D90D}" dt="2024-11-18T11:52:02.095" v="1755" actId="207"/>
          <ac:picMkLst>
            <pc:docMk/>
            <pc:sldMk cId="2408874367" sldId="267"/>
            <ac:picMk id="43" creationId="{24D1B3E5-3CA5-5925-1A25-A64C336DCBD8}"/>
          </ac:picMkLst>
        </pc:picChg>
        <pc:picChg chg="add mod">
          <ac:chgData name="Jarmo Tahvanainen" userId="79dd5496-d724-4dee-8c8a-4c63db31a1ee" providerId="ADAL" clId="{D94326B9-CC05-40F9-A5B0-563FA630D90D}" dt="2024-11-18T11:52:02.095" v="1755" actId="207"/>
          <ac:picMkLst>
            <pc:docMk/>
            <pc:sldMk cId="2408874367" sldId="267"/>
            <ac:picMk id="44" creationId="{886426C8-2FEA-F692-45D8-5CC710973956}"/>
          </ac:picMkLst>
        </pc:picChg>
        <pc:picChg chg="add mod modCrop">
          <ac:chgData name="Jarmo Tahvanainen" userId="79dd5496-d724-4dee-8c8a-4c63db31a1ee" providerId="ADAL" clId="{D94326B9-CC05-40F9-A5B0-563FA630D90D}" dt="2024-11-18T11:52:21.579" v="1758" actId="207"/>
          <ac:picMkLst>
            <pc:docMk/>
            <pc:sldMk cId="2408874367" sldId="267"/>
            <ac:picMk id="46" creationId="{13181EEF-0876-9FAA-9328-5EA3132B766F}"/>
          </ac:picMkLst>
        </pc:picChg>
        <pc:picChg chg="add mod">
          <ac:chgData name="Jarmo Tahvanainen" userId="79dd5496-d724-4dee-8c8a-4c63db31a1ee" providerId="ADAL" clId="{D94326B9-CC05-40F9-A5B0-563FA630D90D}" dt="2024-11-18T12:16:37.377" v="2520" actId="1035"/>
          <ac:picMkLst>
            <pc:docMk/>
            <pc:sldMk cId="2408874367" sldId="267"/>
            <ac:picMk id="48" creationId="{7C0500C8-FDDB-F1A4-DBE5-D6D84B09AC83}"/>
          </ac:picMkLst>
        </pc:picChg>
        <pc:picChg chg="add del mod">
          <ac:chgData name="Jarmo Tahvanainen" userId="79dd5496-d724-4dee-8c8a-4c63db31a1ee" providerId="ADAL" clId="{D94326B9-CC05-40F9-A5B0-563FA630D90D}" dt="2024-11-18T11:34:21.364" v="1043" actId="478"/>
          <ac:picMkLst>
            <pc:docMk/>
            <pc:sldMk cId="2408874367" sldId="267"/>
            <ac:picMk id="58" creationId="{D4FC8807-D874-C98B-92AB-570C4B6AB777}"/>
          </ac:picMkLst>
        </pc:picChg>
        <pc:picChg chg="add del mod">
          <ac:chgData name="Jarmo Tahvanainen" userId="79dd5496-d724-4dee-8c8a-4c63db31a1ee" providerId="ADAL" clId="{D94326B9-CC05-40F9-A5B0-563FA630D90D}" dt="2024-11-18T11:36:07.171" v="1136" actId="478"/>
          <ac:picMkLst>
            <pc:docMk/>
            <pc:sldMk cId="2408874367" sldId="267"/>
            <ac:picMk id="62" creationId="{CB016CDA-AEB6-2EF3-A9E5-BF66735CD295}"/>
          </ac:picMkLst>
        </pc:picChg>
        <pc:picChg chg="add del mod">
          <ac:chgData name="Jarmo Tahvanainen" userId="79dd5496-d724-4dee-8c8a-4c63db31a1ee" providerId="ADAL" clId="{D94326B9-CC05-40F9-A5B0-563FA630D90D}" dt="2024-11-18T11:36:06.547" v="1135" actId="478"/>
          <ac:picMkLst>
            <pc:docMk/>
            <pc:sldMk cId="2408874367" sldId="267"/>
            <ac:picMk id="63" creationId="{204FC6CD-D93D-72F8-D506-5D3E900B1415}"/>
          </ac:picMkLst>
        </pc:picChg>
        <pc:picChg chg="add mod">
          <ac:chgData name="Jarmo Tahvanainen" userId="79dd5496-d724-4dee-8c8a-4c63db31a1ee" providerId="ADAL" clId="{D94326B9-CC05-40F9-A5B0-563FA630D90D}" dt="2024-11-18T11:52:35.514" v="1759" actId="164"/>
          <ac:picMkLst>
            <pc:docMk/>
            <pc:sldMk cId="2408874367" sldId="267"/>
            <ac:picMk id="74" creationId="{AE21A282-8E18-6CCD-8882-09C4B837A02D}"/>
          </ac:picMkLst>
        </pc:picChg>
        <pc:picChg chg="add mod">
          <ac:chgData name="Jarmo Tahvanainen" userId="79dd5496-d724-4dee-8c8a-4c63db31a1ee" providerId="ADAL" clId="{D94326B9-CC05-40F9-A5B0-563FA630D90D}" dt="2024-11-18T11:49:09.608" v="1698"/>
          <ac:picMkLst>
            <pc:docMk/>
            <pc:sldMk cId="2408874367" sldId="267"/>
            <ac:picMk id="75" creationId="{0D96C6C2-1EF2-4314-0217-5894180CDD8B}"/>
          </ac:picMkLst>
        </pc:picChg>
        <pc:picChg chg="add mod">
          <ac:chgData name="Jarmo Tahvanainen" userId="79dd5496-d724-4dee-8c8a-4c63db31a1ee" providerId="ADAL" clId="{D94326B9-CC05-40F9-A5B0-563FA630D90D}" dt="2024-11-18T11:49:10.408" v="1699"/>
          <ac:picMkLst>
            <pc:docMk/>
            <pc:sldMk cId="2408874367" sldId="267"/>
            <ac:picMk id="76" creationId="{E2ECED40-53AD-7AC4-A20B-7F993E320A3F}"/>
          </ac:picMkLst>
        </pc:picChg>
        <pc:picChg chg="add del mod">
          <ac:chgData name="Jarmo Tahvanainen" userId="79dd5496-d724-4dee-8c8a-4c63db31a1ee" providerId="ADAL" clId="{D94326B9-CC05-40F9-A5B0-563FA630D90D}" dt="2024-11-18T11:51:02.876" v="1745" actId="478"/>
          <ac:picMkLst>
            <pc:docMk/>
            <pc:sldMk cId="2408874367" sldId="267"/>
            <ac:picMk id="78" creationId="{63B71EDA-0904-D5F9-38BC-55C9F1BBBA72}"/>
          </ac:picMkLst>
        </pc:picChg>
        <pc:picChg chg="add del mod">
          <ac:chgData name="Jarmo Tahvanainen" userId="79dd5496-d724-4dee-8c8a-4c63db31a1ee" providerId="ADAL" clId="{D94326B9-CC05-40F9-A5B0-563FA630D90D}" dt="2024-11-18T11:49:55.949" v="1709" actId="478"/>
          <ac:picMkLst>
            <pc:docMk/>
            <pc:sldMk cId="2408874367" sldId="267"/>
            <ac:picMk id="79" creationId="{712DD2AD-C0E1-76A2-C3FF-C0BCCEDBD512}"/>
          </ac:picMkLst>
        </pc:picChg>
        <pc:picChg chg="add del mod">
          <ac:chgData name="Jarmo Tahvanainen" userId="79dd5496-d724-4dee-8c8a-4c63db31a1ee" providerId="ADAL" clId="{D94326B9-CC05-40F9-A5B0-563FA630D90D}" dt="2024-11-18T11:49:52.965" v="1706" actId="478"/>
          <ac:picMkLst>
            <pc:docMk/>
            <pc:sldMk cId="2408874367" sldId="267"/>
            <ac:picMk id="80" creationId="{33E8F47C-1A07-7BC5-D18A-E536E9367992}"/>
          </ac:picMkLst>
        </pc:picChg>
        <pc:picChg chg="add del mod">
          <ac:chgData name="Jarmo Tahvanainen" userId="79dd5496-d724-4dee-8c8a-4c63db31a1ee" providerId="ADAL" clId="{D94326B9-CC05-40F9-A5B0-563FA630D90D}" dt="2024-11-18T11:49:49.040" v="1705" actId="21"/>
          <ac:picMkLst>
            <pc:docMk/>
            <pc:sldMk cId="2408874367" sldId="267"/>
            <ac:picMk id="81" creationId="{13158427-CFAD-0567-F519-DD15DEED079A}"/>
          </ac:picMkLst>
        </pc:picChg>
        <pc:picChg chg="add mod">
          <ac:chgData name="Jarmo Tahvanainen" userId="79dd5496-d724-4dee-8c8a-4c63db31a1ee" providerId="ADAL" clId="{D94326B9-CC05-40F9-A5B0-563FA630D90D}" dt="2024-11-18T11:52:35.514" v="1759" actId="164"/>
          <ac:picMkLst>
            <pc:docMk/>
            <pc:sldMk cId="2408874367" sldId="267"/>
            <ac:picMk id="82" creationId="{0BA84F7B-5932-A0A6-625A-F86A7DCBD2DC}"/>
          </ac:picMkLst>
        </pc:picChg>
        <pc:picChg chg="add mod">
          <ac:chgData name="Jarmo Tahvanainen" userId="79dd5496-d724-4dee-8c8a-4c63db31a1ee" providerId="ADAL" clId="{D94326B9-CC05-40F9-A5B0-563FA630D90D}" dt="2024-11-18T11:52:35.514" v="1759" actId="164"/>
          <ac:picMkLst>
            <pc:docMk/>
            <pc:sldMk cId="2408874367" sldId="267"/>
            <ac:picMk id="83" creationId="{74C054B0-7FBD-F232-2BDE-831457CE73D6}"/>
          </ac:picMkLst>
        </pc:picChg>
        <pc:picChg chg="add mod">
          <ac:chgData name="Jarmo Tahvanainen" userId="79dd5496-d724-4dee-8c8a-4c63db31a1ee" providerId="ADAL" clId="{D94326B9-CC05-40F9-A5B0-563FA630D90D}" dt="2024-11-18T11:56:07.352" v="1866" actId="164"/>
          <ac:picMkLst>
            <pc:docMk/>
            <pc:sldMk cId="2408874367" sldId="267"/>
            <ac:picMk id="88" creationId="{237DC908-2460-AE0C-6BB5-FD4ADE8BEA1C}"/>
          </ac:picMkLst>
        </pc:picChg>
        <pc:picChg chg="add mod">
          <ac:chgData name="Jarmo Tahvanainen" userId="79dd5496-d724-4dee-8c8a-4c63db31a1ee" providerId="ADAL" clId="{D94326B9-CC05-40F9-A5B0-563FA630D90D}" dt="2024-11-18T11:56:07.352" v="1866" actId="164"/>
          <ac:picMkLst>
            <pc:docMk/>
            <pc:sldMk cId="2408874367" sldId="267"/>
            <ac:picMk id="90" creationId="{3D7DB31F-7E77-91D2-9465-8A2605F0C308}"/>
          </ac:picMkLst>
        </pc:picChg>
        <pc:picChg chg="add mod">
          <ac:chgData name="Jarmo Tahvanainen" userId="79dd5496-d724-4dee-8c8a-4c63db31a1ee" providerId="ADAL" clId="{D94326B9-CC05-40F9-A5B0-563FA630D90D}" dt="2024-11-18T11:56:07.352" v="1866" actId="164"/>
          <ac:picMkLst>
            <pc:docMk/>
            <pc:sldMk cId="2408874367" sldId="267"/>
            <ac:picMk id="92" creationId="{67D4F14D-9B77-A5E0-4774-4A54AECF6AB1}"/>
          </ac:picMkLst>
        </pc:picChg>
        <pc:picChg chg="add mod">
          <ac:chgData name="Jarmo Tahvanainen" userId="79dd5496-d724-4dee-8c8a-4c63db31a1ee" providerId="ADAL" clId="{D94326B9-CC05-40F9-A5B0-563FA630D90D}" dt="2024-11-18T11:55:18.060" v="1831"/>
          <ac:picMkLst>
            <pc:docMk/>
            <pc:sldMk cId="2408874367" sldId="267"/>
            <ac:picMk id="93" creationId="{D1F33269-D7A7-BF58-BE15-C25BB77A10A1}"/>
          </ac:picMkLst>
        </pc:picChg>
        <pc:picChg chg="add mod">
          <ac:chgData name="Jarmo Tahvanainen" userId="79dd5496-d724-4dee-8c8a-4c63db31a1ee" providerId="ADAL" clId="{D94326B9-CC05-40F9-A5B0-563FA630D90D}" dt="2024-11-18T11:55:18.060" v="1831"/>
          <ac:picMkLst>
            <pc:docMk/>
            <pc:sldMk cId="2408874367" sldId="267"/>
            <ac:picMk id="94" creationId="{60757AEA-E373-109A-85E5-0E42D99C6C63}"/>
          </ac:picMkLst>
        </pc:picChg>
        <pc:picChg chg="add mod">
          <ac:chgData name="Jarmo Tahvanainen" userId="79dd5496-d724-4dee-8c8a-4c63db31a1ee" providerId="ADAL" clId="{D94326B9-CC05-40F9-A5B0-563FA630D90D}" dt="2024-11-18T11:56:07.352" v="1866" actId="164"/>
          <ac:picMkLst>
            <pc:docMk/>
            <pc:sldMk cId="2408874367" sldId="267"/>
            <ac:picMk id="95" creationId="{0A7A240A-1E1D-DAFE-BC8D-2B3B35C33C97}"/>
          </ac:picMkLst>
        </pc:picChg>
        <pc:picChg chg="del mod topLvl">
          <ac:chgData name="Jarmo Tahvanainen" userId="79dd5496-d724-4dee-8c8a-4c63db31a1ee" providerId="ADAL" clId="{D94326B9-CC05-40F9-A5B0-563FA630D90D}" dt="2024-11-18T12:00:24.335" v="2018" actId="478"/>
          <ac:picMkLst>
            <pc:docMk/>
            <pc:sldMk cId="2408874367" sldId="267"/>
            <ac:picMk id="101" creationId="{F980A62C-580C-F057-6593-6E25A573BBC0}"/>
          </ac:picMkLst>
        </pc:picChg>
        <pc:picChg chg="mod topLvl">
          <ac:chgData name="Jarmo Tahvanainen" userId="79dd5496-d724-4dee-8c8a-4c63db31a1ee" providerId="ADAL" clId="{D94326B9-CC05-40F9-A5B0-563FA630D90D}" dt="2024-11-18T12:00:57.583" v="2039" actId="164"/>
          <ac:picMkLst>
            <pc:docMk/>
            <pc:sldMk cId="2408874367" sldId="267"/>
            <ac:picMk id="102" creationId="{AE07716B-D603-31E1-8B07-20D81BAD6ADF}"/>
          </ac:picMkLst>
        </pc:picChg>
        <pc:picChg chg="mod topLvl">
          <ac:chgData name="Jarmo Tahvanainen" userId="79dd5496-d724-4dee-8c8a-4c63db31a1ee" providerId="ADAL" clId="{D94326B9-CC05-40F9-A5B0-563FA630D90D}" dt="2024-11-18T12:00:57.583" v="2039" actId="164"/>
          <ac:picMkLst>
            <pc:docMk/>
            <pc:sldMk cId="2408874367" sldId="267"/>
            <ac:picMk id="103" creationId="{04E9696B-EDCF-A325-A145-5AFD3780FA26}"/>
          </ac:picMkLst>
        </pc:picChg>
        <pc:picChg chg="mod topLvl">
          <ac:chgData name="Jarmo Tahvanainen" userId="79dd5496-d724-4dee-8c8a-4c63db31a1ee" providerId="ADAL" clId="{D94326B9-CC05-40F9-A5B0-563FA630D90D}" dt="2024-11-18T12:00:55.369" v="2038" actId="165"/>
          <ac:picMkLst>
            <pc:docMk/>
            <pc:sldMk cId="2408874367" sldId="267"/>
            <ac:picMk id="107" creationId="{B6A8840F-6E0E-438A-5D2C-D7F89AF3C420}"/>
          </ac:picMkLst>
        </pc:picChg>
        <pc:picChg chg="mod topLvl">
          <ac:chgData name="Jarmo Tahvanainen" userId="79dd5496-d724-4dee-8c8a-4c63db31a1ee" providerId="ADAL" clId="{D94326B9-CC05-40F9-A5B0-563FA630D90D}" dt="2024-11-18T12:00:55.369" v="2038" actId="165"/>
          <ac:picMkLst>
            <pc:docMk/>
            <pc:sldMk cId="2408874367" sldId="267"/>
            <ac:picMk id="108" creationId="{451613A3-7329-022D-7BDB-27B4ADDDDA64}"/>
          </ac:picMkLst>
        </pc:picChg>
        <pc:picChg chg="mod topLvl">
          <ac:chgData name="Jarmo Tahvanainen" userId="79dd5496-d724-4dee-8c8a-4c63db31a1ee" providerId="ADAL" clId="{D94326B9-CC05-40F9-A5B0-563FA630D90D}" dt="2024-11-18T12:00:55.369" v="2038" actId="165"/>
          <ac:picMkLst>
            <pc:docMk/>
            <pc:sldMk cId="2408874367" sldId="267"/>
            <ac:picMk id="109" creationId="{2F48DFA8-930B-B318-4321-3556CBE01A4C}"/>
          </ac:picMkLst>
        </pc:picChg>
        <pc:picChg chg="mod topLvl">
          <ac:chgData name="Jarmo Tahvanainen" userId="79dd5496-d724-4dee-8c8a-4c63db31a1ee" providerId="ADAL" clId="{D94326B9-CC05-40F9-A5B0-563FA630D90D}" dt="2024-11-18T12:00:55.369" v="2038" actId="165"/>
          <ac:picMkLst>
            <pc:docMk/>
            <pc:sldMk cId="2408874367" sldId="267"/>
            <ac:picMk id="110" creationId="{28AD8384-CBA8-0B70-A8DB-0C7AAA926C61}"/>
          </ac:picMkLst>
        </pc:picChg>
        <pc:picChg chg="add mod">
          <ac:chgData name="Jarmo Tahvanainen" userId="79dd5496-d724-4dee-8c8a-4c63db31a1ee" providerId="ADAL" clId="{D94326B9-CC05-40F9-A5B0-563FA630D90D}" dt="2024-11-18T12:08:19.085" v="2344" actId="164"/>
          <ac:picMkLst>
            <pc:docMk/>
            <pc:sldMk cId="2408874367" sldId="267"/>
            <ac:picMk id="112" creationId="{79A5B162-BBA4-2717-0B4F-30E0A911C930}"/>
          </ac:picMkLst>
        </pc:picChg>
        <pc:picChg chg="add del mod">
          <ac:chgData name="Jarmo Tahvanainen" userId="79dd5496-d724-4dee-8c8a-4c63db31a1ee" providerId="ADAL" clId="{D94326B9-CC05-40F9-A5B0-563FA630D90D}" dt="2024-11-18T11:59:53.063" v="2011" actId="478"/>
          <ac:picMkLst>
            <pc:docMk/>
            <pc:sldMk cId="2408874367" sldId="267"/>
            <ac:picMk id="115" creationId="{81F2BF17-D5F9-0620-D570-3AB4B2BAF504}"/>
          </ac:picMkLst>
        </pc:picChg>
        <pc:picChg chg="mod topLvl">
          <ac:chgData name="Jarmo Tahvanainen" userId="79dd5496-d724-4dee-8c8a-4c63db31a1ee" providerId="ADAL" clId="{D94326B9-CC05-40F9-A5B0-563FA630D90D}" dt="2024-11-18T12:00:55.369" v="2038" actId="165"/>
          <ac:picMkLst>
            <pc:docMk/>
            <pc:sldMk cId="2408874367" sldId="267"/>
            <ac:picMk id="119" creationId="{27CED393-485B-B95D-1DF0-A0BCD3AC0A22}"/>
          </ac:picMkLst>
        </pc:picChg>
        <pc:picChg chg="mod topLvl">
          <ac:chgData name="Jarmo Tahvanainen" userId="79dd5496-d724-4dee-8c8a-4c63db31a1ee" providerId="ADAL" clId="{D94326B9-CC05-40F9-A5B0-563FA630D90D}" dt="2024-11-18T12:00:55.369" v="2038" actId="165"/>
          <ac:picMkLst>
            <pc:docMk/>
            <pc:sldMk cId="2408874367" sldId="267"/>
            <ac:picMk id="120" creationId="{ADB1907B-B0ED-1E81-4280-BBF01F6460BD}"/>
          </ac:picMkLst>
        </pc:picChg>
        <pc:picChg chg="mod topLvl">
          <ac:chgData name="Jarmo Tahvanainen" userId="79dd5496-d724-4dee-8c8a-4c63db31a1ee" providerId="ADAL" clId="{D94326B9-CC05-40F9-A5B0-563FA630D90D}" dt="2024-11-18T12:00:55.369" v="2038" actId="165"/>
          <ac:picMkLst>
            <pc:docMk/>
            <pc:sldMk cId="2408874367" sldId="267"/>
            <ac:picMk id="121" creationId="{5AFA0096-E1AD-AB78-B435-CFA6BE75F311}"/>
          </ac:picMkLst>
        </pc:picChg>
        <pc:picChg chg="add mod ord">
          <ac:chgData name="Jarmo Tahvanainen" userId="79dd5496-d724-4dee-8c8a-4c63db31a1ee" providerId="ADAL" clId="{D94326B9-CC05-40F9-A5B0-563FA630D90D}" dt="2024-11-18T12:16:29.744" v="2508" actId="1036"/>
          <ac:picMkLst>
            <pc:docMk/>
            <pc:sldMk cId="2408874367" sldId="267"/>
            <ac:picMk id="125" creationId="{5B815C5C-DE2D-AD97-F586-2F277F534062}"/>
          </ac:picMkLst>
        </pc:picChg>
        <pc:picChg chg="mod topLvl">
          <ac:chgData name="Jarmo Tahvanainen" userId="79dd5496-d724-4dee-8c8a-4c63db31a1ee" providerId="ADAL" clId="{D94326B9-CC05-40F9-A5B0-563FA630D90D}" dt="2024-11-18T12:05:53.430" v="2253" actId="164"/>
          <ac:picMkLst>
            <pc:docMk/>
            <pc:sldMk cId="2408874367" sldId="267"/>
            <ac:picMk id="128" creationId="{5E42A64D-7286-116A-B163-5F053A85630F}"/>
          </ac:picMkLst>
        </pc:picChg>
        <pc:picChg chg="del mod topLvl">
          <ac:chgData name="Jarmo Tahvanainen" userId="79dd5496-d724-4dee-8c8a-4c63db31a1ee" providerId="ADAL" clId="{D94326B9-CC05-40F9-A5B0-563FA630D90D}" dt="2024-11-18T12:05:28.391" v="2243" actId="478"/>
          <ac:picMkLst>
            <pc:docMk/>
            <pc:sldMk cId="2408874367" sldId="267"/>
            <ac:picMk id="129" creationId="{BF1FD964-7217-EBF0-6FBF-97D7F8592A40}"/>
          </ac:picMkLst>
        </pc:picChg>
        <pc:picChg chg="add mod">
          <ac:chgData name="Jarmo Tahvanainen" userId="79dd5496-d724-4dee-8c8a-4c63db31a1ee" providerId="ADAL" clId="{D94326B9-CC05-40F9-A5B0-563FA630D90D}" dt="2024-11-18T12:09:35.046" v="2362" actId="931"/>
          <ac:picMkLst>
            <pc:docMk/>
            <pc:sldMk cId="2408874367" sldId="267"/>
            <ac:picMk id="133" creationId="{047BEF74-F044-D214-28E4-879D78124AA1}"/>
          </ac:picMkLst>
        </pc:picChg>
        <pc:picChg chg="add del mod">
          <ac:chgData name="Jarmo Tahvanainen" userId="79dd5496-d724-4dee-8c8a-4c63db31a1ee" providerId="ADAL" clId="{D94326B9-CC05-40F9-A5B0-563FA630D90D}" dt="2024-11-18T12:11:29.287" v="2379" actId="478"/>
          <ac:picMkLst>
            <pc:docMk/>
            <pc:sldMk cId="2408874367" sldId="267"/>
            <ac:picMk id="135" creationId="{C412F24F-1793-97CC-10EA-BB31337DEB4D}"/>
          </ac:picMkLst>
        </pc:picChg>
        <pc:picChg chg="add mod">
          <ac:chgData name="Jarmo Tahvanainen" userId="79dd5496-d724-4dee-8c8a-4c63db31a1ee" providerId="ADAL" clId="{D94326B9-CC05-40F9-A5B0-563FA630D90D}" dt="2024-11-18T12:14:12.641" v="2440" actId="1035"/>
          <ac:picMkLst>
            <pc:docMk/>
            <pc:sldMk cId="2408874367" sldId="267"/>
            <ac:picMk id="137" creationId="{974D9E48-B15A-50A3-585B-28E3FDC61967}"/>
          </ac:picMkLst>
        </pc:picChg>
        <pc:picChg chg="mod">
          <ac:chgData name="Jarmo Tahvanainen" userId="79dd5496-d724-4dee-8c8a-4c63db31a1ee" providerId="ADAL" clId="{D94326B9-CC05-40F9-A5B0-563FA630D90D}" dt="2024-11-18T12:12:23.453" v="2399"/>
          <ac:picMkLst>
            <pc:docMk/>
            <pc:sldMk cId="2408874367" sldId="267"/>
            <ac:picMk id="139" creationId="{47572AF7-4E1F-2E26-D7E7-83B4B96E7F2F}"/>
          </ac:picMkLst>
        </pc:picChg>
        <pc:picChg chg="mod">
          <ac:chgData name="Jarmo Tahvanainen" userId="79dd5496-d724-4dee-8c8a-4c63db31a1ee" providerId="ADAL" clId="{D94326B9-CC05-40F9-A5B0-563FA630D90D}" dt="2024-11-18T12:12:23.453" v="2399"/>
          <ac:picMkLst>
            <pc:docMk/>
            <pc:sldMk cId="2408874367" sldId="267"/>
            <ac:picMk id="140" creationId="{AE8415AE-83E2-7F21-C4DC-ABB194A6D51B}"/>
          </ac:picMkLst>
        </pc:picChg>
        <pc:picChg chg="mod">
          <ac:chgData name="Jarmo Tahvanainen" userId="79dd5496-d724-4dee-8c8a-4c63db31a1ee" providerId="ADAL" clId="{D94326B9-CC05-40F9-A5B0-563FA630D90D}" dt="2024-11-18T12:12:23.453" v="2399"/>
          <ac:picMkLst>
            <pc:docMk/>
            <pc:sldMk cId="2408874367" sldId="267"/>
            <ac:picMk id="141" creationId="{7405B775-55F5-71D0-2F91-055307F8E98B}"/>
          </ac:picMkLst>
        </pc:picChg>
        <pc:picChg chg="mod">
          <ac:chgData name="Jarmo Tahvanainen" userId="79dd5496-d724-4dee-8c8a-4c63db31a1ee" providerId="ADAL" clId="{D94326B9-CC05-40F9-A5B0-563FA630D90D}" dt="2024-11-18T12:12:23.453" v="2399"/>
          <ac:picMkLst>
            <pc:docMk/>
            <pc:sldMk cId="2408874367" sldId="267"/>
            <ac:picMk id="142" creationId="{7BAE1FE7-CE02-EA32-BFB4-CCD7B4039476}"/>
          </ac:picMkLst>
        </pc:picChg>
      </pc:sldChg>
      <pc:sldChg chg="addSp delSp modSp add mod setBg modCm modNotesTx">
        <pc:chgData name="Jarmo Tahvanainen" userId="79dd5496-d724-4dee-8c8a-4c63db31a1ee" providerId="ADAL" clId="{D94326B9-CC05-40F9-A5B0-563FA630D90D}" dt="2024-11-18T12:32:25.948" v="2535" actId="20577"/>
        <pc:sldMkLst>
          <pc:docMk/>
          <pc:sldMk cId="1381898905" sldId="268"/>
        </pc:sldMkLst>
        <pc:spChg chg="mod">
          <ac:chgData name="Jarmo Tahvanainen" userId="79dd5496-d724-4dee-8c8a-4c63db31a1ee" providerId="ADAL" clId="{D94326B9-CC05-40F9-A5B0-563FA630D90D}" dt="2024-11-18T10:40:59.772" v="288"/>
          <ac:spMkLst>
            <pc:docMk/>
            <pc:sldMk cId="1381898905" sldId="268"/>
            <ac:spMk id="4" creationId="{5A1CF03B-B17E-D03E-AAC1-9452C5565CAF}"/>
          </ac:spMkLst>
        </pc:spChg>
        <pc:spChg chg="mod">
          <ac:chgData name="Jarmo Tahvanainen" userId="79dd5496-d724-4dee-8c8a-4c63db31a1ee" providerId="ADAL" clId="{D94326B9-CC05-40F9-A5B0-563FA630D90D}" dt="2024-11-18T12:32:25.948" v="2535" actId="20577"/>
          <ac:spMkLst>
            <pc:docMk/>
            <pc:sldMk cId="1381898905" sldId="268"/>
            <ac:spMk id="5" creationId="{6A0E079A-9C4C-AF42-39D5-41D75A25A78B}"/>
          </ac:spMkLst>
        </pc:spChg>
        <pc:picChg chg="add mod">
          <ac:chgData name="Jarmo Tahvanainen" userId="79dd5496-d724-4dee-8c8a-4c63db31a1ee" providerId="ADAL" clId="{D94326B9-CC05-40F9-A5B0-563FA630D90D}" dt="2024-11-18T11:36:36.975" v="1158"/>
          <ac:picMkLst>
            <pc:docMk/>
            <pc:sldMk cId="1381898905" sldId="268"/>
            <ac:picMk id="2" creationId="{732AB376-5175-D3C8-D23E-81C4EAF73CD0}"/>
          </ac:picMkLst>
        </pc:picChg>
        <pc:picChg chg="del">
          <ac:chgData name="Jarmo Tahvanainen" userId="79dd5496-d724-4dee-8c8a-4c63db31a1ee" providerId="ADAL" clId="{D94326B9-CC05-40F9-A5B0-563FA630D90D}" dt="2024-11-18T11:36:36.075" v="1157" actId="478"/>
          <ac:picMkLst>
            <pc:docMk/>
            <pc:sldMk cId="1381898905" sldId="268"/>
            <ac:picMk id="6" creationId="{B682A934-F4AE-BC21-8762-05CE5E25FFF0}"/>
          </ac:picMkLst>
        </pc:picChg>
        <pc:picChg chg="add mod modCrop">
          <ac:chgData name="Jarmo Tahvanainen" userId="79dd5496-d724-4dee-8c8a-4c63db31a1ee" providerId="ADAL" clId="{D94326B9-CC05-40F9-A5B0-563FA630D90D}" dt="2024-11-18T12:17:50.691" v="2533" actId="732"/>
          <ac:picMkLst>
            <pc:docMk/>
            <pc:sldMk cId="1381898905" sldId="268"/>
            <ac:picMk id="7" creationId="{51A452BC-D991-55C3-FF92-99C974B4D356}"/>
          </ac:picMkLst>
        </pc:picChg>
        <pc:extLst>
          <p:ext xmlns:p="http://schemas.openxmlformats.org/presentationml/2006/main" uri="{D6D511B9-2390-475A-947B-AFAB55BFBCF1}">
            <pc226:cmChg xmlns:pc226="http://schemas.microsoft.com/office/powerpoint/2022/06/main/command" chg="mod">
              <pc226:chgData name="Jarmo Tahvanainen" userId="79dd5496-d724-4dee-8c8a-4c63db31a1ee" providerId="ADAL" clId="{D94326B9-CC05-40F9-A5B0-563FA630D90D}" dt="2024-11-18T10:41:56.015" v="295"/>
              <pc2:cmMkLst xmlns:pc2="http://schemas.microsoft.com/office/powerpoint/2019/9/main/command">
                <pc:docMk/>
                <pc:sldMk cId="1381898905" sldId="268"/>
                <pc2:cmMk id="{B3B1F41C-AC99-4AB5-937A-AFEBFB975DEA}"/>
              </pc2:cmMkLst>
            </pc226:cmChg>
          </p:ext>
        </pc:extLst>
      </pc:sldChg>
      <pc:sldChg chg="new del">
        <pc:chgData name="Jarmo Tahvanainen" userId="79dd5496-d724-4dee-8c8a-4c63db31a1ee" providerId="ADAL" clId="{D94326B9-CC05-40F9-A5B0-563FA630D90D}" dt="2024-11-18T10:44:01.559" v="301" actId="47"/>
        <pc:sldMkLst>
          <pc:docMk/>
          <pc:sldMk cId="1099821031" sldId="269"/>
        </pc:sldMkLst>
      </pc:sldChg>
      <pc:sldChg chg="addSp delSp modSp add mod setBg modCm modNotesTx">
        <pc:chgData name="Jarmo Tahvanainen" userId="79dd5496-d724-4dee-8c8a-4c63db31a1ee" providerId="ADAL" clId="{D94326B9-CC05-40F9-A5B0-563FA630D90D}" dt="2024-11-18T12:40:47.697" v="2565" actId="1076"/>
        <pc:sldMkLst>
          <pc:docMk/>
          <pc:sldMk cId="1199507831" sldId="270"/>
        </pc:sldMkLst>
        <pc:spChg chg="mod">
          <ac:chgData name="Jarmo Tahvanainen" userId="79dd5496-d724-4dee-8c8a-4c63db31a1ee" providerId="ADAL" clId="{D94326B9-CC05-40F9-A5B0-563FA630D90D}" dt="2024-11-18T10:44:08.758" v="302"/>
          <ac:spMkLst>
            <pc:docMk/>
            <pc:sldMk cId="1199507831" sldId="270"/>
            <ac:spMk id="4" creationId="{3C1E8B17-CADE-68E5-C48B-C3B9976F55BC}"/>
          </ac:spMkLst>
        </pc:spChg>
        <pc:spChg chg="mod">
          <ac:chgData name="Jarmo Tahvanainen" userId="79dd5496-d724-4dee-8c8a-4c63db31a1ee" providerId="ADAL" clId="{D94326B9-CC05-40F9-A5B0-563FA630D90D}" dt="2024-11-18T12:40:26.933" v="2554" actId="14100"/>
          <ac:spMkLst>
            <pc:docMk/>
            <pc:sldMk cId="1199507831" sldId="270"/>
            <ac:spMk id="5" creationId="{5CC152D8-2B89-06D1-106B-3D4BB5F03558}"/>
          </ac:spMkLst>
        </pc:spChg>
        <pc:spChg chg="add mod">
          <ac:chgData name="Jarmo Tahvanainen" userId="79dd5496-d724-4dee-8c8a-4c63db31a1ee" providerId="ADAL" clId="{D94326B9-CC05-40F9-A5B0-563FA630D90D}" dt="2024-11-18T12:40:47.697" v="2565" actId="1076"/>
          <ac:spMkLst>
            <pc:docMk/>
            <pc:sldMk cId="1199507831" sldId="270"/>
            <ac:spMk id="7" creationId="{544106FF-3ECF-8A1E-E9AB-0D8EE99942E7}"/>
          </ac:spMkLst>
        </pc:spChg>
        <pc:picChg chg="add mod">
          <ac:chgData name="Jarmo Tahvanainen" userId="79dd5496-d724-4dee-8c8a-4c63db31a1ee" providerId="ADAL" clId="{D94326B9-CC05-40F9-A5B0-563FA630D90D}" dt="2024-11-18T11:36:42.776" v="1162"/>
          <ac:picMkLst>
            <pc:docMk/>
            <pc:sldMk cId="1199507831" sldId="270"/>
            <ac:picMk id="2" creationId="{F2BF700C-055F-F50E-D430-013E1A009516}"/>
          </ac:picMkLst>
        </pc:picChg>
        <pc:picChg chg="del">
          <ac:chgData name="Jarmo Tahvanainen" userId="79dd5496-d724-4dee-8c8a-4c63db31a1ee" providerId="ADAL" clId="{D94326B9-CC05-40F9-A5B0-563FA630D90D}" dt="2024-11-18T11:36:42.035" v="1161" actId="478"/>
          <ac:picMkLst>
            <pc:docMk/>
            <pc:sldMk cId="1199507831" sldId="270"/>
            <ac:picMk id="6" creationId="{DE3C1C96-9EDC-4C95-A048-4343B2A607B5}"/>
          </ac:picMkLst>
        </pc:picChg>
        <pc:extLst>
          <p:ext xmlns:p="http://schemas.openxmlformats.org/presentationml/2006/main" uri="{D6D511B9-2390-475A-947B-AFAB55BFBCF1}">
            <pc226:cmChg xmlns:pc226="http://schemas.microsoft.com/office/powerpoint/2022/06/main/command" chg="mod">
              <pc226:chgData name="Jarmo Tahvanainen" userId="79dd5496-d724-4dee-8c8a-4c63db31a1ee" providerId="ADAL" clId="{D94326B9-CC05-40F9-A5B0-563FA630D90D}" dt="2024-11-18T10:44:19.385" v="303"/>
              <pc2:cmMkLst xmlns:pc2="http://schemas.microsoft.com/office/powerpoint/2019/9/main/command">
                <pc:docMk/>
                <pc:sldMk cId="1199507831" sldId="270"/>
                <pc2:cmMk id="{4012556B-CE42-4AA1-BA3D-E2A1F95E59DC}"/>
              </pc2:cmMkLst>
            </pc226:cmChg>
          </p:ext>
        </pc:extLst>
      </pc:sldChg>
      <pc:sldChg chg="addSp delSp modSp add mod setBg modNotesTx">
        <pc:chgData name="Jarmo Tahvanainen" userId="79dd5496-d724-4dee-8c8a-4c63db31a1ee" providerId="ADAL" clId="{D94326B9-CC05-40F9-A5B0-563FA630D90D}" dt="2024-11-18T12:34:24.123" v="2542" actId="20577"/>
        <pc:sldMkLst>
          <pc:docMk/>
          <pc:sldMk cId="4105832824" sldId="271"/>
        </pc:sldMkLst>
        <pc:spChg chg="mod">
          <ac:chgData name="Jarmo Tahvanainen" userId="79dd5496-d724-4dee-8c8a-4c63db31a1ee" providerId="ADAL" clId="{D94326B9-CC05-40F9-A5B0-563FA630D90D}" dt="2024-11-18T10:46:09.787" v="311"/>
          <ac:spMkLst>
            <pc:docMk/>
            <pc:sldMk cId="4105832824" sldId="271"/>
            <ac:spMk id="4" creationId="{D72858AE-39D7-E78E-48A5-1983877900C9}"/>
          </ac:spMkLst>
        </pc:spChg>
        <pc:spChg chg="mod">
          <ac:chgData name="Jarmo Tahvanainen" userId="79dd5496-d724-4dee-8c8a-4c63db31a1ee" providerId="ADAL" clId="{D94326B9-CC05-40F9-A5B0-563FA630D90D}" dt="2024-11-18T12:34:24.123" v="2542" actId="20577"/>
          <ac:spMkLst>
            <pc:docMk/>
            <pc:sldMk cId="4105832824" sldId="271"/>
            <ac:spMk id="5" creationId="{C45D830F-24D3-73FE-7E7B-84FF08FAADF4}"/>
          </ac:spMkLst>
        </pc:spChg>
        <pc:graphicFrameChg chg="add del">
          <ac:chgData name="Jarmo Tahvanainen" userId="79dd5496-d724-4dee-8c8a-4c63db31a1ee" providerId="ADAL" clId="{D94326B9-CC05-40F9-A5B0-563FA630D90D}" dt="2024-11-18T12:34:16.373" v="2539" actId="478"/>
          <ac:graphicFrameMkLst>
            <pc:docMk/>
            <pc:sldMk cId="4105832824" sldId="271"/>
            <ac:graphicFrameMk id="8" creationId="{E46930A2-E0D6-62B0-C999-6B41F4614CFC}"/>
          </ac:graphicFrameMkLst>
        </pc:graphicFrameChg>
        <pc:picChg chg="add mod">
          <ac:chgData name="Jarmo Tahvanainen" userId="79dd5496-d724-4dee-8c8a-4c63db31a1ee" providerId="ADAL" clId="{D94326B9-CC05-40F9-A5B0-563FA630D90D}" dt="2024-11-18T11:36:39.944" v="1160"/>
          <ac:picMkLst>
            <pc:docMk/>
            <pc:sldMk cId="4105832824" sldId="271"/>
            <ac:picMk id="2" creationId="{DC2BE553-92C3-1369-ABC3-D9B26880DC56}"/>
          </ac:picMkLst>
        </pc:picChg>
        <pc:picChg chg="del">
          <ac:chgData name="Jarmo Tahvanainen" userId="79dd5496-d724-4dee-8c8a-4c63db31a1ee" providerId="ADAL" clId="{D94326B9-CC05-40F9-A5B0-563FA630D90D}" dt="2024-11-18T11:36:39.036" v="1159" actId="478"/>
          <ac:picMkLst>
            <pc:docMk/>
            <pc:sldMk cId="4105832824" sldId="271"/>
            <ac:picMk id="6" creationId="{3015A94A-E37B-79EA-7257-E817C9AD0AE7}"/>
          </ac:picMkLst>
        </pc:picChg>
      </pc:sldChg>
      <pc:sldChg chg="addSp delSp modSp add del mod setBg modNotesTx">
        <pc:chgData name="Jarmo Tahvanainen" userId="79dd5496-d724-4dee-8c8a-4c63db31a1ee" providerId="ADAL" clId="{D94326B9-CC05-40F9-A5B0-563FA630D90D}" dt="2024-11-18T11:36:46.593" v="1164"/>
        <pc:sldMkLst>
          <pc:docMk/>
          <pc:sldMk cId="500713439" sldId="272"/>
        </pc:sldMkLst>
        <pc:spChg chg="add del mod">
          <ac:chgData name="Jarmo Tahvanainen" userId="79dd5496-d724-4dee-8c8a-4c63db31a1ee" providerId="ADAL" clId="{D94326B9-CC05-40F9-A5B0-563FA630D90D}" dt="2024-11-18T11:00:20.648" v="589" actId="478"/>
          <ac:spMkLst>
            <pc:docMk/>
            <pc:sldMk cId="500713439" sldId="272"/>
            <ac:spMk id="2" creationId="{4222D297-56B2-3332-16AE-9235B96F87E2}"/>
          </ac:spMkLst>
        </pc:spChg>
        <pc:spChg chg="mod">
          <ac:chgData name="Jarmo Tahvanainen" userId="79dd5496-d724-4dee-8c8a-4c63db31a1ee" providerId="ADAL" clId="{D94326B9-CC05-40F9-A5B0-563FA630D90D}" dt="2024-11-18T10:47:45.004" v="330" actId="1076"/>
          <ac:spMkLst>
            <pc:docMk/>
            <pc:sldMk cId="500713439" sldId="272"/>
            <ac:spMk id="4" creationId="{FE6BF5CD-4F7C-0F03-D094-EB2DD62AC5A0}"/>
          </ac:spMkLst>
        </pc:spChg>
        <pc:spChg chg="mod">
          <ac:chgData name="Jarmo Tahvanainen" userId="79dd5496-d724-4dee-8c8a-4c63db31a1ee" providerId="ADAL" clId="{D94326B9-CC05-40F9-A5B0-563FA630D90D}" dt="2024-11-18T10:47:35.288" v="327" actId="21"/>
          <ac:spMkLst>
            <pc:docMk/>
            <pc:sldMk cId="500713439" sldId="272"/>
            <ac:spMk id="5" creationId="{A34D3229-A21B-EC3A-E8BC-5C50B0EE0817}"/>
          </ac:spMkLst>
        </pc:spChg>
        <pc:spChg chg="add del mod">
          <ac:chgData name="Jarmo Tahvanainen" userId="79dd5496-d724-4dee-8c8a-4c63db31a1ee" providerId="ADAL" clId="{D94326B9-CC05-40F9-A5B0-563FA630D90D}" dt="2024-11-18T11:00:01.417" v="587" actId="478"/>
          <ac:spMkLst>
            <pc:docMk/>
            <pc:sldMk cId="500713439" sldId="272"/>
            <ac:spMk id="8" creationId="{91F525F6-C21E-EDFF-D3FF-76E02DC014E1}"/>
          </ac:spMkLst>
        </pc:spChg>
        <pc:spChg chg="add mod">
          <ac:chgData name="Jarmo Tahvanainen" userId="79dd5496-d724-4dee-8c8a-4c63db31a1ee" providerId="ADAL" clId="{D94326B9-CC05-40F9-A5B0-563FA630D90D}" dt="2024-11-18T11:00:33.639" v="595" actId="122"/>
          <ac:spMkLst>
            <pc:docMk/>
            <pc:sldMk cId="500713439" sldId="272"/>
            <ac:spMk id="9" creationId="{BF4EF602-EE29-1CD5-8036-9F2E155A81E0}"/>
          </ac:spMkLst>
        </pc:spChg>
        <pc:spChg chg="add del mod">
          <ac:chgData name="Jarmo Tahvanainen" userId="79dd5496-d724-4dee-8c8a-4c63db31a1ee" providerId="ADAL" clId="{D94326B9-CC05-40F9-A5B0-563FA630D90D}" dt="2024-11-18T11:09:53.633" v="610" actId="1035"/>
          <ac:spMkLst>
            <pc:docMk/>
            <pc:sldMk cId="500713439" sldId="272"/>
            <ac:spMk id="11" creationId="{6BA41C98-251A-4AEC-5A71-0A26081D5D25}"/>
          </ac:spMkLst>
        </pc:spChg>
        <pc:spChg chg="add mod">
          <ac:chgData name="Jarmo Tahvanainen" userId="79dd5496-d724-4dee-8c8a-4c63db31a1ee" providerId="ADAL" clId="{D94326B9-CC05-40F9-A5B0-563FA630D90D}" dt="2024-11-18T11:00:03.932" v="588" actId="122"/>
          <ac:spMkLst>
            <pc:docMk/>
            <pc:sldMk cId="500713439" sldId="272"/>
            <ac:spMk id="12" creationId="{14F829F2-A211-78CC-9326-743BA8347CC1}"/>
          </ac:spMkLst>
        </pc:spChg>
        <pc:picChg chg="add del mod">
          <ac:chgData name="Jarmo Tahvanainen" userId="79dd5496-d724-4dee-8c8a-4c63db31a1ee" providerId="ADAL" clId="{D94326B9-CC05-40F9-A5B0-563FA630D90D}" dt="2024-11-18T11:36:45.820" v="1163" actId="478"/>
          <ac:picMkLst>
            <pc:docMk/>
            <pc:sldMk cId="500713439" sldId="272"/>
            <ac:picMk id="3" creationId="{73069929-E83A-337D-29D2-EE654048BB54}"/>
          </ac:picMkLst>
        </pc:picChg>
        <pc:picChg chg="del mod">
          <ac:chgData name="Jarmo Tahvanainen" userId="79dd5496-d724-4dee-8c8a-4c63db31a1ee" providerId="ADAL" clId="{D94326B9-CC05-40F9-A5B0-563FA630D90D}" dt="2024-11-18T10:51:38.583" v="375" actId="478"/>
          <ac:picMkLst>
            <pc:docMk/>
            <pc:sldMk cId="500713439" sldId="272"/>
            <ac:picMk id="6" creationId="{3AF8453A-783A-E221-0F2D-8EA40C78D1AF}"/>
          </ac:picMkLst>
        </pc:picChg>
        <pc:picChg chg="add">
          <ac:chgData name="Jarmo Tahvanainen" userId="79dd5496-d724-4dee-8c8a-4c63db31a1ee" providerId="ADAL" clId="{D94326B9-CC05-40F9-A5B0-563FA630D90D}" dt="2024-11-18T10:54:42.861" v="552"/>
          <ac:picMkLst>
            <pc:docMk/>
            <pc:sldMk cId="500713439" sldId="272"/>
            <ac:picMk id="10" creationId="{9BB58152-4349-2F04-47D1-D7564CE505E3}"/>
          </ac:picMkLst>
        </pc:picChg>
        <pc:picChg chg="add del mod">
          <ac:chgData name="Jarmo Tahvanainen" userId="79dd5496-d724-4dee-8c8a-4c63db31a1ee" providerId="ADAL" clId="{D94326B9-CC05-40F9-A5B0-563FA630D90D}" dt="2024-11-18T11:06:51.745" v="601" actId="478"/>
          <ac:picMkLst>
            <pc:docMk/>
            <pc:sldMk cId="500713439" sldId="272"/>
            <ac:picMk id="14" creationId="{00C29636-D813-F584-118D-D78D8E757E62}"/>
          </ac:picMkLst>
        </pc:picChg>
        <pc:picChg chg="add mod">
          <ac:chgData name="Jarmo Tahvanainen" userId="79dd5496-d724-4dee-8c8a-4c63db31a1ee" providerId="ADAL" clId="{D94326B9-CC05-40F9-A5B0-563FA630D90D}" dt="2024-11-18T11:36:46.593" v="1164"/>
          <ac:picMkLst>
            <pc:docMk/>
            <pc:sldMk cId="500713439" sldId="272"/>
            <ac:picMk id="15" creationId="{D656BAA9-409A-F912-E66D-81870B916341}"/>
          </ac:picMkLst>
        </pc:picChg>
      </pc:sldChg>
      <pc:sldChg chg="modSp add del mod setBg">
        <pc:chgData name="Jarmo Tahvanainen" userId="79dd5496-d724-4dee-8c8a-4c63db31a1ee" providerId="ADAL" clId="{D94326B9-CC05-40F9-A5B0-563FA630D90D}" dt="2024-11-18T11:10:00.274" v="611" actId="47"/>
        <pc:sldMkLst>
          <pc:docMk/>
          <pc:sldMk cId="2693653526" sldId="273"/>
        </pc:sldMkLst>
        <pc:spChg chg="mod">
          <ac:chgData name="Jarmo Tahvanainen" userId="79dd5496-d724-4dee-8c8a-4c63db31a1ee" providerId="ADAL" clId="{D94326B9-CC05-40F9-A5B0-563FA630D90D}" dt="2024-11-18T10:49:43.327" v="346"/>
          <ac:spMkLst>
            <pc:docMk/>
            <pc:sldMk cId="2693653526" sldId="273"/>
            <ac:spMk id="4" creationId="{7E9EB7F2-EB9C-1158-4AFF-54CBFAA6F71F}"/>
          </ac:spMkLst>
        </pc:spChg>
        <pc:spChg chg="mod">
          <ac:chgData name="Jarmo Tahvanainen" userId="79dd5496-d724-4dee-8c8a-4c63db31a1ee" providerId="ADAL" clId="{D94326B9-CC05-40F9-A5B0-563FA630D90D}" dt="2024-11-18T10:50:54.955" v="371" actId="20577"/>
          <ac:spMkLst>
            <pc:docMk/>
            <pc:sldMk cId="2693653526" sldId="273"/>
            <ac:spMk id="5" creationId="{3E3BBE41-A763-2FE6-EA33-55FCE5D18CAC}"/>
          </ac:spMkLst>
        </pc:spChg>
      </pc:sldChg>
    </pc:docChg>
  </pc:docChgLst>
  <pc:docChgLst>
    <pc:chgData name="Risto Teerikoski" userId="S::risto.teerikoski@tuni.fi::66234951-cf9c-4562-95a0-ea74f6dfe2aa" providerId="AD" clId="Web-{F8C077FF-E3F9-0FBB-E440-39D53874204D}"/>
    <pc:docChg chg="modSld">
      <pc:chgData name="Risto Teerikoski" userId="S::risto.teerikoski@tuni.fi::66234951-cf9c-4562-95a0-ea74f6dfe2aa" providerId="AD" clId="Web-{F8C077FF-E3F9-0FBB-E440-39D53874204D}" dt="2024-11-04T12:02:37.124" v="16"/>
      <pc:docMkLst>
        <pc:docMk/>
      </pc:docMkLst>
      <pc:sldChg chg="modSp">
        <pc:chgData name="Risto Teerikoski" userId="S::risto.teerikoski@tuni.fi::66234951-cf9c-4562-95a0-ea74f6dfe2aa" providerId="AD" clId="Web-{F8C077FF-E3F9-0FBB-E440-39D53874204D}" dt="2024-11-04T11:58:52.586" v="14" actId="20577"/>
        <pc:sldMkLst>
          <pc:docMk/>
          <pc:sldMk cId="72855012" sldId="257"/>
        </pc:sldMkLst>
        <pc:spChg chg="mod">
          <ac:chgData name="Risto Teerikoski" userId="S::risto.teerikoski@tuni.fi::66234951-cf9c-4562-95a0-ea74f6dfe2aa" providerId="AD" clId="Web-{F8C077FF-E3F9-0FBB-E440-39D53874204D}" dt="2024-11-04T11:58:52.586" v="14" actId="20577"/>
          <ac:spMkLst>
            <pc:docMk/>
            <pc:sldMk cId="72855012" sldId="257"/>
            <ac:spMk id="3" creationId="{27BAA062-1454-5B81-8930-CA98EB165809}"/>
          </ac:spMkLst>
        </pc:spChg>
      </pc:sldChg>
      <pc:sldChg chg="addSp delSp modSp">
        <pc:chgData name="Risto Teerikoski" userId="S::risto.teerikoski@tuni.fi::66234951-cf9c-4562-95a0-ea74f6dfe2aa" providerId="AD" clId="Web-{F8C077FF-E3F9-0FBB-E440-39D53874204D}" dt="2024-11-04T12:02:37.124" v="16"/>
        <pc:sldMkLst>
          <pc:docMk/>
          <pc:sldMk cId="1855844925" sldId="258"/>
        </pc:sldMkLst>
        <pc:spChg chg="add del mod">
          <ac:chgData name="Risto Teerikoski" userId="S::risto.teerikoski@tuni.fi::66234951-cf9c-4562-95a0-ea74f6dfe2aa" providerId="AD" clId="Web-{F8C077FF-E3F9-0FBB-E440-39D53874204D}" dt="2024-11-04T12:02:37.124" v="16"/>
          <ac:spMkLst>
            <pc:docMk/>
            <pc:sldMk cId="1855844925" sldId="258"/>
            <ac:spMk id="26" creationId="{52B45150-0ED2-DCE6-51AD-5383F6754535}"/>
          </ac:spMkLst>
        </pc:spChg>
        <pc:graphicFrameChg chg="add del">
          <ac:chgData name="Risto Teerikoski" userId="S::risto.teerikoski@tuni.fi::66234951-cf9c-4562-95a0-ea74f6dfe2aa" providerId="AD" clId="Web-{F8C077FF-E3F9-0FBB-E440-39D53874204D}" dt="2024-11-04T12:02:37.124" v="16"/>
          <ac:graphicFrameMkLst>
            <pc:docMk/>
            <pc:sldMk cId="1855844925" sldId="258"/>
            <ac:graphicFrameMk id="15" creationId="{914AEC45-AF6C-A183-397D-98B86230846E}"/>
          </ac:graphicFrameMkLst>
        </pc:graphicFrameChg>
      </pc:sldChg>
    </pc:docChg>
  </pc:docChgLst>
  <pc:docChgLst>
    <pc:chgData clId="Web-{23DDA864-43FF-1D04-92FC-BF6980384EE6}"/>
    <pc:docChg chg="modSld">
      <pc:chgData name="" userId="" providerId="" clId="Web-{23DDA864-43FF-1D04-92FC-BF6980384EE6}" dt="2024-11-04T11:04:19.412" v="4" actId="20577"/>
      <pc:docMkLst>
        <pc:docMk/>
      </pc:docMkLst>
      <pc:sldChg chg="modSp">
        <pc:chgData name="" userId="" providerId="" clId="Web-{23DDA864-43FF-1D04-92FC-BF6980384EE6}" dt="2024-11-04T11:04:19.412" v="4" actId="20577"/>
        <pc:sldMkLst>
          <pc:docMk/>
          <pc:sldMk cId="782385677" sldId="256"/>
        </pc:sldMkLst>
        <pc:spChg chg="mod">
          <ac:chgData name="" userId="" providerId="" clId="Web-{23DDA864-43FF-1D04-92FC-BF6980384EE6}" dt="2024-11-04T11:04:19.412" v="4" actId="20577"/>
          <ac:spMkLst>
            <pc:docMk/>
            <pc:sldMk cId="782385677" sldId="256"/>
            <ac:spMk id="2" creationId="{00000000-0000-0000-0000-000000000000}"/>
          </ac:spMkLst>
        </pc:spChg>
      </pc:sldChg>
    </pc:docChg>
  </pc:docChgLst>
  <pc:docChgLst>
    <pc:chgData name="Jarmo Tahvanainen" userId="79dd5496-d724-4dee-8c8a-4c63db31a1ee" providerId="ADAL" clId="{17C4994C-5C66-4834-8AE3-023052773105}"/>
    <pc:docChg chg="undo custSel addSld delSld modSld sldOrd">
      <pc:chgData name="Jarmo Tahvanainen" userId="79dd5496-d724-4dee-8c8a-4c63db31a1ee" providerId="ADAL" clId="{17C4994C-5C66-4834-8AE3-023052773105}" dt="2024-11-11T12:12:48.450" v="79" actId="1076"/>
      <pc:docMkLst>
        <pc:docMk/>
      </pc:docMkLst>
      <pc:sldChg chg="addSp delSp modSp del mod setBg">
        <pc:chgData name="Jarmo Tahvanainen" userId="79dd5496-d724-4dee-8c8a-4c63db31a1ee" providerId="ADAL" clId="{17C4994C-5C66-4834-8AE3-023052773105}" dt="2024-11-11T12:11:52.055" v="28" actId="47"/>
        <pc:sldMkLst>
          <pc:docMk/>
          <pc:sldMk cId="782385677" sldId="256"/>
        </pc:sldMkLst>
        <pc:picChg chg="add mod">
          <ac:chgData name="Jarmo Tahvanainen" userId="79dd5496-d724-4dee-8c8a-4c63db31a1ee" providerId="ADAL" clId="{17C4994C-5C66-4834-8AE3-023052773105}" dt="2024-11-11T12:10:37.227" v="2" actId="27614"/>
          <ac:picMkLst>
            <pc:docMk/>
            <pc:sldMk cId="782385677" sldId="256"/>
            <ac:picMk id="3" creationId="{9BA61735-16E9-64EB-EBCD-97BEB8A4A4B0}"/>
          </ac:picMkLst>
        </pc:picChg>
        <pc:picChg chg="del">
          <ac:chgData name="Jarmo Tahvanainen" userId="79dd5496-d724-4dee-8c8a-4c63db31a1ee" providerId="ADAL" clId="{17C4994C-5C66-4834-8AE3-023052773105}" dt="2024-11-11T12:10:35.797" v="0" actId="478"/>
          <ac:picMkLst>
            <pc:docMk/>
            <pc:sldMk cId="782385677" sldId="256"/>
            <ac:picMk id="5" creationId="{A1A7EF57-DCA3-6948-C914-B58BCFAB9563}"/>
          </ac:picMkLst>
        </pc:picChg>
      </pc:sldChg>
      <pc:sldChg chg="del setBg">
        <pc:chgData name="Jarmo Tahvanainen" userId="79dd5496-d724-4dee-8c8a-4c63db31a1ee" providerId="ADAL" clId="{17C4994C-5C66-4834-8AE3-023052773105}" dt="2024-11-11T12:12:12.096" v="68" actId="47"/>
        <pc:sldMkLst>
          <pc:docMk/>
          <pc:sldMk cId="72855012" sldId="257"/>
        </pc:sldMkLst>
      </pc:sldChg>
      <pc:sldChg chg="del setBg">
        <pc:chgData name="Jarmo Tahvanainen" userId="79dd5496-d724-4dee-8c8a-4c63db31a1ee" providerId="ADAL" clId="{17C4994C-5C66-4834-8AE3-023052773105}" dt="2024-11-11T12:12:12.443" v="69" actId="47"/>
        <pc:sldMkLst>
          <pc:docMk/>
          <pc:sldMk cId="4096565114" sldId="260"/>
        </pc:sldMkLst>
      </pc:sldChg>
      <pc:sldChg chg="ord setBg">
        <pc:chgData name="Jarmo Tahvanainen" userId="79dd5496-d724-4dee-8c8a-4c63db31a1ee" providerId="ADAL" clId="{17C4994C-5C66-4834-8AE3-023052773105}" dt="2024-11-11T12:11:15.217" v="17"/>
        <pc:sldMkLst>
          <pc:docMk/>
          <pc:sldMk cId="2154372479" sldId="261"/>
        </pc:sldMkLst>
      </pc:sldChg>
      <pc:sldChg chg="addSp delSp modSp new mod setBg">
        <pc:chgData name="Jarmo Tahvanainen" userId="79dd5496-d724-4dee-8c8a-4c63db31a1ee" providerId="ADAL" clId="{17C4994C-5C66-4834-8AE3-023052773105}" dt="2024-11-11T12:12:03.724" v="67"/>
        <pc:sldMkLst>
          <pc:docMk/>
          <pc:sldMk cId="2556729438" sldId="262"/>
        </pc:sldMkLst>
        <pc:spChg chg="del">
          <ac:chgData name="Jarmo Tahvanainen" userId="79dd5496-d724-4dee-8c8a-4c63db31a1ee" providerId="ADAL" clId="{17C4994C-5C66-4834-8AE3-023052773105}" dt="2024-11-11T12:11:13.074" v="15" actId="478"/>
          <ac:spMkLst>
            <pc:docMk/>
            <pc:sldMk cId="2556729438" sldId="262"/>
            <ac:spMk id="2" creationId="{E0C81C3C-D084-4588-99D4-9E48F9BFFE92}"/>
          </ac:spMkLst>
        </pc:spChg>
        <pc:spChg chg="add del">
          <ac:chgData name="Jarmo Tahvanainen" userId="79dd5496-d724-4dee-8c8a-4c63db31a1ee" providerId="ADAL" clId="{17C4994C-5C66-4834-8AE3-023052773105}" dt="2024-11-11T12:11:12.663" v="14" actId="478"/>
          <ac:spMkLst>
            <pc:docMk/>
            <pc:sldMk cId="2556729438" sldId="262"/>
            <ac:spMk id="3" creationId="{287C3BF0-92D5-D963-12BD-AC07D662981A}"/>
          </ac:spMkLst>
        </pc:spChg>
        <pc:picChg chg="add mod">
          <ac:chgData name="Jarmo Tahvanainen" userId="79dd5496-d724-4dee-8c8a-4c63db31a1ee" providerId="ADAL" clId="{17C4994C-5C66-4834-8AE3-023052773105}" dt="2024-11-11T12:11:06.025" v="12"/>
          <ac:picMkLst>
            <pc:docMk/>
            <pc:sldMk cId="2556729438" sldId="262"/>
            <ac:picMk id="5" creationId="{7268A09E-67CB-8472-5E82-FC3A83BEA415}"/>
          </ac:picMkLst>
        </pc:picChg>
        <pc:picChg chg="add mod">
          <ac:chgData name="Jarmo Tahvanainen" userId="79dd5496-d724-4dee-8c8a-4c63db31a1ee" providerId="ADAL" clId="{17C4994C-5C66-4834-8AE3-023052773105}" dt="2024-11-11T12:11:10.203" v="13"/>
          <ac:picMkLst>
            <pc:docMk/>
            <pc:sldMk cId="2556729438" sldId="262"/>
            <ac:picMk id="6" creationId="{D3B02043-E2D3-8227-25A9-013B991723E1}"/>
          </ac:picMkLst>
        </pc:picChg>
      </pc:sldChg>
      <pc:sldChg chg="addSp delSp modSp new mod ord">
        <pc:chgData name="Jarmo Tahvanainen" userId="79dd5496-d724-4dee-8c8a-4c63db31a1ee" providerId="ADAL" clId="{17C4994C-5C66-4834-8AE3-023052773105}" dt="2024-11-11T12:12:48.450" v="79" actId="1076"/>
        <pc:sldMkLst>
          <pc:docMk/>
          <pc:sldMk cId="765519077" sldId="263"/>
        </pc:sldMkLst>
        <pc:spChg chg="del">
          <ac:chgData name="Jarmo Tahvanainen" userId="79dd5496-d724-4dee-8c8a-4c63db31a1ee" providerId="ADAL" clId="{17C4994C-5C66-4834-8AE3-023052773105}" dt="2024-11-11T12:12:35.383" v="75" actId="478"/>
          <ac:spMkLst>
            <pc:docMk/>
            <pc:sldMk cId="765519077" sldId="263"/>
            <ac:spMk id="2" creationId="{D10395CD-A8F5-03A1-8E5E-0C4C38DEA0BF}"/>
          </ac:spMkLst>
        </pc:spChg>
        <pc:spChg chg="del">
          <ac:chgData name="Jarmo Tahvanainen" userId="79dd5496-d724-4dee-8c8a-4c63db31a1ee" providerId="ADAL" clId="{17C4994C-5C66-4834-8AE3-023052773105}" dt="2024-11-11T12:12:33.567" v="74" actId="478"/>
          <ac:spMkLst>
            <pc:docMk/>
            <pc:sldMk cId="765519077" sldId="263"/>
            <ac:spMk id="3" creationId="{778462B8-65D1-A5B0-FF9A-161A7BBA4906}"/>
          </ac:spMkLst>
        </pc:spChg>
        <pc:spChg chg="add mod">
          <ac:chgData name="Jarmo Tahvanainen" userId="79dd5496-d724-4dee-8c8a-4c63db31a1ee" providerId="ADAL" clId="{17C4994C-5C66-4834-8AE3-023052773105}" dt="2024-11-11T12:12:46.712" v="78" actId="1076"/>
          <ac:spMkLst>
            <pc:docMk/>
            <pc:sldMk cId="765519077" sldId="263"/>
            <ac:spMk id="4" creationId="{7C444653-C2B4-4599-6D28-4CED94BACFD5}"/>
          </ac:spMkLst>
        </pc:spChg>
        <pc:spChg chg="add mod">
          <ac:chgData name="Jarmo Tahvanainen" userId="79dd5496-d724-4dee-8c8a-4c63db31a1ee" providerId="ADAL" clId="{17C4994C-5C66-4834-8AE3-023052773105}" dt="2024-11-11T12:12:48.450" v="79" actId="1076"/>
          <ac:spMkLst>
            <pc:docMk/>
            <pc:sldMk cId="765519077" sldId="263"/>
            <ac:spMk id="5" creationId="{0C040EE8-477E-6C31-23B5-8BE479C140B3}"/>
          </ac:spMkLst>
        </pc:spChg>
        <pc:picChg chg="add mod">
          <ac:chgData name="Jarmo Tahvanainen" userId="79dd5496-d724-4dee-8c8a-4c63db31a1ee" providerId="ADAL" clId="{17C4994C-5C66-4834-8AE3-023052773105}" dt="2024-11-11T12:12:27.074" v="73"/>
          <ac:picMkLst>
            <pc:docMk/>
            <pc:sldMk cId="765519077" sldId="263"/>
            <ac:picMk id="6" creationId="{3D9C6375-3489-C4ED-1996-01E1CCBB6598}"/>
          </ac:picMkLst>
        </pc:picChg>
      </pc:sldChg>
      <pc:sldChg chg="addSp delSp modSp new mod">
        <pc:chgData name="Jarmo Tahvanainen" userId="79dd5496-d724-4dee-8c8a-4c63db31a1ee" providerId="ADAL" clId="{17C4994C-5C66-4834-8AE3-023052773105}" dt="2024-11-11T12:12:25.118" v="72" actId="1076"/>
        <pc:sldMkLst>
          <pc:docMk/>
          <pc:sldMk cId="1899722555" sldId="264"/>
        </pc:sldMkLst>
        <pc:spChg chg="del">
          <ac:chgData name="Jarmo Tahvanainen" userId="79dd5496-d724-4dee-8c8a-4c63db31a1ee" providerId="ADAL" clId="{17C4994C-5C66-4834-8AE3-023052773105}" dt="2024-11-11T12:11:36.151" v="24" actId="478"/>
          <ac:spMkLst>
            <pc:docMk/>
            <pc:sldMk cId="1899722555" sldId="264"/>
            <ac:spMk id="2" creationId="{4A8BE2B4-2EA4-7E81-11FB-AE0FD8003A49}"/>
          </ac:spMkLst>
        </pc:spChg>
        <pc:spChg chg="del">
          <ac:chgData name="Jarmo Tahvanainen" userId="79dd5496-d724-4dee-8c8a-4c63db31a1ee" providerId="ADAL" clId="{17C4994C-5C66-4834-8AE3-023052773105}" dt="2024-11-11T12:11:36.854" v="25" actId="478"/>
          <ac:spMkLst>
            <pc:docMk/>
            <pc:sldMk cId="1899722555" sldId="264"/>
            <ac:spMk id="3" creationId="{A989757D-C583-D5CB-E93F-703AEB82CB32}"/>
          </ac:spMkLst>
        </pc:spChg>
        <pc:spChg chg="add mod">
          <ac:chgData name="Jarmo Tahvanainen" userId="79dd5496-d724-4dee-8c8a-4c63db31a1ee" providerId="ADAL" clId="{17C4994C-5C66-4834-8AE3-023052773105}" dt="2024-11-11T12:11:33.628" v="23"/>
          <ac:spMkLst>
            <pc:docMk/>
            <pc:sldMk cId="1899722555" sldId="264"/>
            <ac:spMk id="4" creationId="{F7605563-5BF7-2BB7-22EF-72810AB2AADF}"/>
          </ac:spMkLst>
        </pc:spChg>
        <pc:spChg chg="add mod">
          <ac:chgData name="Jarmo Tahvanainen" userId="79dd5496-d724-4dee-8c8a-4c63db31a1ee" providerId="ADAL" clId="{17C4994C-5C66-4834-8AE3-023052773105}" dt="2024-11-11T12:11:39.061" v="26" actId="1076"/>
          <ac:spMkLst>
            <pc:docMk/>
            <pc:sldMk cId="1899722555" sldId="264"/>
            <ac:spMk id="5" creationId="{DF9E8D3E-3435-BD6F-23F2-6059C07F3D0B}"/>
          </ac:spMkLst>
        </pc:spChg>
        <pc:picChg chg="add mod">
          <ac:chgData name="Jarmo Tahvanainen" userId="79dd5496-d724-4dee-8c8a-4c63db31a1ee" providerId="ADAL" clId="{17C4994C-5C66-4834-8AE3-023052773105}" dt="2024-11-11T12:12:25.118" v="72" actId="1076"/>
          <ac:picMkLst>
            <pc:docMk/>
            <pc:sldMk cId="1899722555" sldId="264"/>
            <ac:picMk id="6" creationId="{7DD9F25A-9DCC-9BA3-5035-E57A011AE792}"/>
          </ac:picMkLst>
        </pc:picChg>
      </pc:sldChg>
      <pc:sldChg chg="new del">
        <pc:chgData name="Jarmo Tahvanainen" userId="79dd5496-d724-4dee-8c8a-4c63db31a1ee" providerId="ADAL" clId="{17C4994C-5C66-4834-8AE3-023052773105}" dt="2024-11-11T12:11:18.257" v="20" actId="47"/>
        <pc:sldMkLst>
          <pc:docMk/>
          <pc:sldMk cId="4044581441" sldId="264"/>
        </pc:sldMkLst>
      </pc:sldChg>
    </pc:docChg>
  </pc:docChgLst>
  <pc:docChgLst>
    <pc:chgData name="Risto Teerikoski" userId="S::risto.teerikoski@tuni.fi::66234951-cf9c-4562-95a0-ea74f6dfe2aa" providerId="AD" clId="Web-{23DDA864-43FF-1D04-92FC-BF6980384EE6}"/>
    <pc:docChg chg="addSld modSld addMainMaster delMainMaster">
      <pc:chgData name="Risto Teerikoski" userId="S::risto.teerikoski@tuni.fi::66234951-cf9c-4562-95a0-ea74f6dfe2aa" providerId="AD" clId="Web-{23DDA864-43FF-1D04-92FC-BF6980384EE6}" dt="2024-11-04T11:07:58.170" v="26" actId="20577"/>
      <pc:docMkLst>
        <pc:docMk/>
      </pc:docMkLst>
      <pc:sldChg chg="addSp modSp mod setBg modClrScheme chgLayout">
        <pc:chgData name="Risto Teerikoski" userId="S::risto.teerikoski@tuni.fi::66234951-cf9c-4562-95a0-ea74f6dfe2aa" providerId="AD" clId="Web-{23DDA864-43FF-1D04-92FC-BF6980384EE6}" dt="2024-11-04T11:04:41.944" v="1"/>
        <pc:sldMkLst>
          <pc:docMk/>
          <pc:sldMk cId="782385677" sldId="256"/>
        </pc:sldMkLst>
        <pc:spChg chg="mod">
          <ac:chgData name="Risto Teerikoski" userId="S::risto.teerikoski@tuni.fi::66234951-cf9c-4562-95a0-ea74f6dfe2aa" providerId="AD" clId="Web-{23DDA864-43FF-1D04-92FC-BF6980384EE6}" dt="2024-11-04T11:04:41.944" v="1"/>
          <ac:spMkLst>
            <pc:docMk/>
            <pc:sldMk cId="782385677" sldId="256"/>
            <ac:spMk id="2" creationId="{00000000-0000-0000-0000-000000000000}"/>
          </ac:spMkLst>
        </pc:spChg>
        <pc:spChg chg="mod">
          <ac:chgData name="Risto Teerikoski" userId="S::risto.teerikoski@tuni.fi::66234951-cf9c-4562-95a0-ea74f6dfe2aa" providerId="AD" clId="Web-{23DDA864-43FF-1D04-92FC-BF6980384EE6}" dt="2024-11-04T11:04:41.944" v="1"/>
          <ac:spMkLst>
            <pc:docMk/>
            <pc:sldMk cId="782385677" sldId="256"/>
            <ac:spMk id="3" creationId="{00000000-0000-0000-0000-000000000000}"/>
          </ac:spMkLst>
        </pc:spChg>
        <pc:spChg chg="add">
          <ac:chgData name="Risto Teerikoski" userId="S::risto.teerikoski@tuni.fi::66234951-cf9c-4562-95a0-ea74f6dfe2aa" providerId="AD" clId="Web-{23DDA864-43FF-1D04-92FC-BF6980384EE6}" dt="2024-11-04T11:04:41.944" v="1"/>
          <ac:spMkLst>
            <pc:docMk/>
            <pc:sldMk cId="782385677" sldId="256"/>
            <ac:spMk id="9" creationId="{644DFB53-C7FE-4BC7-BA96-83262BE09953}"/>
          </ac:spMkLst>
        </pc:spChg>
        <pc:picChg chg="add">
          <ac:chgData name="Risto Teerikoski" userId="S::risto.teerikoski@tuni.fi::66234951-cf9c-4562-95a0-ea74f6dfe2aa" providerId="AD" clId="Web-{23DDA864-43FF-1D04-92FC-BF6980384EE6}" dt="2024-11-04T11:04:41.944" v="1"/>
          <ac:picMkLst>
            <pc:docMk/>
            <pc:sldMk cId="782385677" sldId="256"/>
            <ac:picMk id="4" creationId="{999EB7E7-2345-64AC-E712-671BEC69BEC1}"/>
          </ac:picMkLst>
        </pc:picChg>
      </pc:sldChg>
      <pc:sldChg chg="modSp new">
        <pc:chgData name="Risto Teerikoski" userId="S::risto.teerikoski@tuni.fi::66234951-cf9c-4562-95a0-ea74f6dfe2aa" providerId="AD" clId="Web-{23DDA864-43FF-1D04-92FC-BF6980384EE6}" dt="2024-11-04T11:07:58.170" v="26" actId="20577"/>
        <pc:sldMkLst>
          <pc:docMk/>
          <pc:sldMk cId="72855012" sldId="257"/>
        </pc:sldMkLst>
        <pc:spChg chg="mod">
          <ac:chgData name="Risto Teerikoski" userId="S::risto.teerikoski@tuni.fi::66234951-cf9c-4562-95a0-ea74f6dfe2aa" providerId="AD" clId="Web-{23DDA864-43FF-1D04-92FC-BF6980384EE6}" dt="2024-11-04T11:07:58.170" v="26" actId="20577"/>
          <ac:spMkLst>
            <pc:docMk/>
            <pc:sldMk cId="72855012" sldId="257"/>
            <ac:spMk id="2" creationId="{F23CF549-5841-B7E8-0748-50254D1DFC70}"/>
          </ac:spMkLst>
        </pc:spChg>
        <pc:spChg chg="mod">
          <ac:chgData name="Risto Teerikoski" userId="S::risto.teerikoski@tuni.fi::66234951-cf9c-4562-95a0-ea74f6dfe2aa" providerId="AD" clId="Web-{23DDA864-43FF-1D04-92FC-BF6980384EE6}" dt="2024-11-04T11:07:46.622" v="20" actId="20577"/>
          <ac:spMkLst>
            <pc:docMk/>
            <pc:sldMk cId="72855012" sldId="257"/>
            <ac:spMk id="3" creationId="{27BAA062-1454-5B81-8930-CA98EB165809}"/>
          </ac:spMkLst>
        </pc:spChg>
      </pc:sldChg>
      <pc:sldMasterChg chg="del delSldLayout">
        <pc:chgData name="Risto Teerikoski" userId="S::risto.teerikoski@tuni.fi::66234951-cf9c-4562-95a0-ea74f6dfe2aa" providerId="AD" clId="Web-{23DDA864-43FF-1D04-92FC-BF6980384EE6}" dt="2024-11-04T11:04:41.944" v="1"/>
        <pc:sldMasterMkLst>
          <pc:docMk/>
          <pc:sldMasterMk cId="1034520112" sldId="2147483648"/>
        </pc:sldMasterMkLst>
        <pc:sldLayoutChg chg="del">
          <pc:chgData name="Risto Teerikoski" userId="S::risto.teerikoski@tuni.fi::66234951-cf9c-4562-95a0-ea74f6dfe2aa" providerId="AD" clId="Web-{23DDA864-43FF-1D04-92FC-BF6980384EE6}" dt="2024-11-04T11:04:41.944" v="1"/>
          <pc:sldLayoutMkLst>
            <pc:docMk/>
            <pc:sldMasterMk cId="1034520112" sldId="2147483648"/>
            <pc:sldLayoutMk cId="2822443542" sldId="2147483649"/>
          </pc:sldLayoutMkLst>
        </pc:sldLayoutChg>
        <pc:sldLayoutChg chg="del">
          <pc:chgData name="Risto Teerikoski" userId="S::risto.teerikoski@tuni.fi::66234951-cf9c-4562-95a0-ea74f6dfe2aa" providerId="AD" clId="Web-{23DDA864-43FF-1D04-92FC-BF6980384EE6}" dt="2024-11-04T11:04:41.944" v="1"/>
          <pc:sldLayoutMkLst>
            <pc:docMk/>
            <pc:sldMasterMk cId="1034520112" sldId="2147483648"/>
            <pc:sldLayoutMk cId="191875738" sldId="2147483650"/>
          </pc:sldLayoutMkLst>
        </pc:sldLayoutChg>
        <pc:sldLayoutChg chg="del">
          <pc:chgData name="Risto Teerikoski" userId="S::risto.teerikoski@tuni.fi::66234951-cf9c-4562-95a0-ea74f6dfe2aa" providerId="AD" clId="Web-{23DDA864-43FF-1D04-92FC-BF6980384EE6}" dt="2024-11-04T11:04:41.944" v="1"/>
          <pc:sldLayoutMkLst>
            <pc:docMk/>
            <pc:sldMasterMk cId="1034520112" sldId="2147483648"/>
            <pc:sldLayoutMk cId="625772058" sldId="2147483651"/>
          </pc:sldLayoutMkLst>
        </pc:sldLayoutChg>
        <pc:sldLayoutChg chg="del">
          <pc:chgData name="Risto Teerikoski" userId="S::risto.teerikoski@tuni.fi::66234951-cf9c-4562-95a0-ea74f6dfe2aa" providerId="AD" clId="Web-{23DDA864-43FF-1D04-92FC-BF6980384EE6}" dt="2024-11-04T11:04:41.944" v="1"/>
          <pc:sldLayoutMkLst>
            <pc:docMk/>
            <pc:sldMasterMk cId="1034520112" sldId="2147483648"/>
            <pc:sldLayoutMk cId="1368371511" sldId="2147483652"/>
          </pc:sldLayoutMkLst>
        </pc:sldLayoutChg>
        <pc:sldLayoutChg chg="del">
          <pc:chgData name="Risto Teerikoski" userId="S::risto.teerikoski@tuni.fi::66234951-cf9c-4562-95a0-ea74f6dfe2aa" providerId="AD" clId="Web-{23DDA864-43FF-1D04-92FC-BF6980384EE6}" dt="2024-11-04T11:04:41.944" v="1"/>
          <pc:sldLayoutMkLst>
            <pc:docMk/>
            <pc:sldMasterMk cId="1034520112" sldId="2147483648"/>
            <pc:sldLayoutMk cId="4234365057" sldId="2147483653"/>
          </pc:sldLayoutMkLst>
        </pc:sldLayoutChg>
        <pc:sldLayoutChg chg="del">
          <pc:chgData name="Risto Teerikoski" userId="S::risto.teerikoski@tuni.fi::66234951-cf9c-4562-95a0-ea74f6dfe2aa" providerId="AD" clId="Web-{23DDA864-43FF-1D04-92FC-BF6980384EE6}" dt="2024-11-04T11:04:41.944" v="1"/>
          <pc:sldLayoutMkLst>
            <pc:docMk/>
            <pc:sldMasterMk cId="1034520112" sldId="2147483648"/>
            <pc:sldLayoutMk cId="323876409" sldId="2147483654"/>
          </pc:sldLayoutMkLst>
        </pc:sldLayoutChg>
        <pc:sldLayoutChg chg="del">
          <pc:chgData name="Risto Teerikoski" userId="S::risto.teerikoski@tuni.fi::66234951-cf9c-4562-95a0-ea74f6dfe2aa" providerId="AD" clId="Web-{23DDA864-43FF-1D04-92FC-BF6980384EE6}" dt="2024-11-04T11:04:41.944" v="1"/>
          <pc:sldLayoutMkLst>
            <pc:docMk/>
            <pc:sldMasterMk cId="1034520112" sldId="2147483648"/>
            <pc:sldLayoutMk cId="1583615748" sldId="2147483655"/>
          </pc:sldLayoutMkLst>
        </pc:sldLayoutChg>
        <pc:sldLayoutChg chg="del">
          <pc:chgData name="Risto Teerikoski" userId="S::risto.teerikoski@tuni.fi::66234951-cf9c-4562-95a0-ea74f6dfe2aa" providerId="AD" clId="Web-{23DDA864-43FF-1D04-92FC-BF6980384EE6}" dt="2024-11-04T11:04:41.944" v="1"/>
          <pc:sldLayoutMkLst>
            <pc:docMk/>
            <pc:sldMasterMk cId="1034520112" sldId="2147483648"/>
            <pc:sldLayoutMk cId="3827074677" sldId="2147483656"/>
          </pc:sldLayoutMkLst>
        </pc:sldLayoutChg>
        <pc:sldLayoutChg chg="del">
          <pc:chgData name="Risto Teerikoski" userId="S::risto.teerikoski@tuni.fi::66234951-cf9c-4562-95a0-ea74f6dfe2aa" providerId="AD" clId="Web-{23DDA864-43FF-1D04-92FC-BF6980384EE6}" dt="2024-11-04T11:04:41.944" v="1"/>
          <pc:sldLayoutMkLst>
            <pc:docMk/>
            <pc:sldMasterMk cId="1034520112" sldId="2147483648"/>
            <pc:sldLayoutMk cId="3139981579" sldId="2147483657"/>
          </pc:sldLayoutMkLst>
        </pc:sldLayoutChg>
        <pc:sldLayoutChg chg="del">
          <pc:chgData name="Risto Teerikoski" userId="S::risto.teerikoski@tuni.fi::66234951-cf9c-4562-95a0-ea74f6dfe2aa" providerId="AD" clId="Web-{23DDA864-43FF-1D04-92FC-BF6980384EE6}" dt="2024-11-04T11:04:41.944" v="1"/>
          <pc:sldLayoutMkLst>
            <pc:docMk/>
            <pc:sldMasterMk cId="1034520112" sldId="2147483648"/>
            <pc:sldLayoutMk cId="1012034331" sldId="2147483658"/>
          </pc:sldLayoutMkLst>
        </pc:sldLayoutChg>
        <pc:sldLayoutChg chg="del">
          <pc:chgData name="Risto Teerikoski" userId="S::risto.teerikoski@tuni.fi::66234951-cf9c-4562-95a0-ea74f6dfe2aa" providerId="AD" clId="Web-{23DDA864-43FF-1D04-92FC-BF6980384EE6}" dt="2024-11-04T11:04:41.944" v="1"/>
          <pc:sldLayoutMkLst>
            <pc:docMk/>
            <pc:sldMasterMk cId="1034520112" sldId="2147483648"/>
            <pc:sldLayoutMk cId="3406455356" sldId="2147483659"/>
          </pc:sldLayoutMkLst>
        </pc:sldLayoutChg>
      </pc:sldMasterChg>
      <pc:sldMasterChg chg="add addSldLayout">
        <pc:chgData name="Risto Teerikoski" userId="S::risto.teerikoski@tuni.fi::66234951-cf9c-4562-95a0-ea74f6dfe2aa" providerId="AD" clId="Web-{23DDA864-43FF-1D04-92FC-BF6980384EE6}" dt="2024-11-04T11:04:41.944" v="1"/>
        <pc:sldMasterMkLst>
          <pc:docMk/>
          <pc:sldMasterMk cId="3711155986" sldId="2147483699"/>
        </pc:sldMasterMkLst>
        <pc:sldLayoutChg chg="add">
          <pc:chgData name="Risto Teerikoski" userId="S::risto.teerikoski@tuni.fi::66234951-cf9c-4562-95a0-ea74f6dfe2aa" providerId="AD" clId="Web-{23DDA864-43FF-1D04-92FC-BF6980384EE6}" dt="2024-11-04T11:04:41.944" v="1"/>
          <pc:sldLayoutMkLst>
            <pc:docMk/>
            <pc:sldMasterMk cId="3711155986" sldId="2147483699"/>
            <pc:sldLayoutMk cId="328693377" sldId="2147483688"/>
          </pc:sldLayoutMkLst>
        </pc:sldLayoutChg>
        <pc:sldLayoutChg chg="add">
          <pc:chgData name="Risto Teerikoski" userId="S::risto.teerikoski@tuni.fi::66234951-cf9c-4562-95a0-ea74f6dfe2aa" providerId="AD" clId="Web-{23DDA864-43FF-1D04-92FC-BF6980384EE6}" dt="2024-11-04T11:04:41.944" v="1"/>
          <pc:sldLayoutMkLst>
            <pc:docMk/>
            <pc:sldMasterMk cId="3711155986" sldId="2147483699"/>
            <pc:sldLayoutMk cId="1582788200" sldId="2147483689"/>
          </pc:sldLayoutMkLst>
        </pc:sldLayoutChg>
        <pc:sldLayoutChg chg="add">
          <pc:chgData name="Risto Teerikoski" userId="S::risto.teerikoski@tuni.fi::66234951-cf9c-4562-95a0-ea74f6dfe2aa" providerId="AD" clId="Web-{23DDA864-43FF-1D04-92FC-BF6980384EE6}" dt="2024-11-04T11:04:41.944" v="1"/>
          <pc:sldLayoutMkLst>
            <pc:docMk/>
            <pc:sldMasterMk cId="3711155986" sldId="2147483699"/>
            <pc:sldLayoutMk cId="3606034878" sldId="2147483690"/>
          </pc:sldLayoutMkLst>
        </pc:sldLayoutChg>
        <pc:sldLayoutChg chg="add">
          <pc:chgData name="Risto Teerikoski" userId="S::risto.teerikoski@tuni.fi::66234951-cf9c-4562-95a0-ea74f6dfe2aa" providerId="AD" clId="Web-{23DDA864-43FF-1D04-92FC-BF6980384EE6}" dt="2024-11-04T11:04:41.944" v="1"/>
          <pc:sldLayoutMkLst>
            <pc:docMk/>
            <pc:sldMasterMk cId="3711155986" sldId="2147483699"/>
            <pc:sldLayoutMk cId="4099063668" sldId="2147483691"/>
          </pc:sldLayoutMkLst>
        </pc:sldLayoutChg>
        <pc:sldLayoutChg chg="add">
          <pc:chgData name="Risto Teerikoski" userId="S::risto.teerikoski@tuni.fi::66234951-cf9c-4562-95a0-ea74f6dfe2aa" providerId="AD" clId="Web-{23DDA864-43FF-1D04-92FC-BF6980384EE6}" dt="2024-11-04T11:04:41.944" v="1"/>
          <pc:sldLayoutMkLst>
            <pc:docMk/>
            <pc:sldMasterMk cId="3711155986" sldId="2147483699"/>
            <pc:sldLayoutMk cId="2830009094" sldId="2147483692"/>
          </pc:sldLayoutMkLst>
        </pc:sldLayoutChg>
        <pc:sldLayoutChg chg="add">
          <pc:chgData name="Risto Teerikoski" userId="S::risto.teerikoski@tuni.fi::66234951-cf9c-4562-95a0-ea74f6dfe2aa" providerId="AD" clId="Web-{23DDA864-43FF-1D04-92FC-BF6980384EE6}" dt="2024-11-04T11:04:41.944" v="1"/>
          <pc:sldLayoutMkLst>
            <pc:docMk/>
            <pc:sldMasterMk cId="3711155986" sldId="2147483699"/>
            <pc:sldLayoutMk cId="3774118514" sldId="2147483693"/>
          </pc:sldLayoutMkLst>
        </pc:sldLayoutChg>
        <pc:sldLayoutChg chg="add">
          <pc:chgData name="Risto Teerikoski" userId="S::risto.teerikoski@tuni.fi::66234951-cf9c-4562-95a0-ea74f6dfe2aa" providerId="AD" clId="Web-{23DDA864-43FF-1D04-92FC-BF6980384EE6}" dt="2024-11-04T11:04:41.944" v="1"/>
          <pc:sldLayoutMkLst>
            <pc:docMk/>
            <pc:sldMasterMk cId="3711155986" sldId="2147483699"/>
            <pc:sldLayoutMk cId="2226641888" sldId="2147483694"/>
          </pc:sldLayoutMkLst>
        </pc:sldLayoutChg>
        <pc:sldLayoutChg chg="add">
          <pc:chgData name="Risto Teerikoski" userId="S::risto.teerikoski@tuni.fi::66234951-cf9c-4562-95a0-ea74f6dfe2aa" providerId="AD" clId="Web-{23DDA864-43FF-1D04-92FC-BF6980384EE6}" dt="2024-11-04T11:04:41.944" v="1"/>
          <pc:sldLayoutMkLst>
            <pc:docMk/>
            <pc:sldMasterMk cId="3711155986" sldId="2147483699"/>
            <pc:sldLayoutMk cId="2510347392" sldId="2147483695"/>
          </pc:sldLayoutMkLst>
        </pc:sldLayoutChg>
        <pc:sldLayoutChg chg="add">
          <pc:chgData name="Risto Teerikoski" userId="S::risto.teerikoski@tuni.fi::66234951-cf9c-4562-95a0-ea74f6dfe2aa" providerId="AD" clId="Web-{23DDA864-43FF-1D04-92FC-BF6980384EE6}" dt="2024-11-04T11:04:41.944" v="1"/>
          <pc:sldLayoutMkLst>
            <pc:docMk/>
            <pc:sldMasterMk cId="3711155986" sldId="2147483699"/>
            <pc:sldLayoutMk cId="2653148130" sldId="2147483696"/>
          </pc:sldLayoutMkLst>
        </pc:sldLayoutChg>
        <pc:sldLayoutChg chg="add">
          <pc:chgData name="Risto Teerikoski" userId="S::risto.teerikoski@tuni.fi::66234951-cf9c-4562-95a0-ea74f6dfe2aa" providerId="AD" clId="Web-{23DDA864-43FF-1D04-92FC-BF6980384EE6}" dt="2024-11-04T11:04:41.944" v="1"/>
          <pc:sldLayoutMkLst>
            <pc:docMk/>
            <pc:sldMasterMk cId="3711155986" sldId="2147483699"/>
            <pc:sldLayoutMk cId="290255794" sldId="2147483697"/>
          </pc:sldLayoutMkLst>
        </pc:sldLayoutChg>
        <pc:sldLayoutChg chg="add">
          <pc:chgData name="Risto Teerikoski" userId="S::risto.teerikoski@tuni.fi::66234951-cf9c-4562-95a0-ea74f6dfe2aa" providerId="AD" clId="Web-{23DDA864-43FF-1D04-92FC-BF6980384EE6}" dt="2024-11-04T11:04:41.944" v="1"/>
          <pc:sldLayoutMkLst>
            <pc:docMk/>
            <pc:sldMasterMk cId="3711155986" sldId="2147483699"/>
            <pc:sldLayoutMk cId="2287786229" sldId="2147483698"/>
          </pc:sldLayoutMkLst>
        </pc:sldLayoutChg>
      </pc:sldMasterChg>
    </pc:docChg>
  </pc:docChgLst>
  <pc:docChgLst>
    <pc:chgData name="Risto Teerikoski" userId="S::risto.teerikoski@tuni.fi::66234951-cf9c-4562-95a0-ea74f6dfe2aa" providerId="AD" clId="Web-{CD6BCEFB-73B5-42BB-63CE-B8838D12F3FF}"/>
    <pc:docChg chg="modSld">
      <pc:chgData name="Risto Teerikoski" userId="S::risto.teerikoski@tuni.fi::66234951-cf9c-4562-95a0-ea74f6dfe2aa" providerId="AD" clId="Web-{CD6BCEFB-73B5-42BB-63CE-B8838D12F3FF}" dt="2024-11-04T13:33:28.107" v="3"/>
      <pc:docMkLst>
        <pc:docMk/>
      </pc:docMkLst>
      <pc:sldChg chg="modNotes">
        <pc:chgData name="Risto Teerikoski" userId="S::risto.teerikoski@tuni.fi::66234951-cf9c-4562-95a0-ea74f6dfe2aa" providerId="AD" clId="Web-{CD6BCEFB-73B5-42BB-63CE-B8838D12F3FF}" dt="2024-11-04T13:33:13.232" v="1"/>
        <pc:sldMkLst>
          <pc:docMk/>
          <pc:sldMk cId="782385677" sldId="256"/>
        </pc:sldMkLst>
      </pc:sldChg>
      <pc:sldChg chg="modNotes">
        <pc:chgData name="Risto Teerikoski" userId="S::risto.teerikoski@tuni.fi::66234951-cf9c-4562-95a0-ea74f6dfe2aa" providerId="AD" clId="Web-{CD6BCEFB-73B5-42BB-63CE-B8838D12F3FF}" dt="2024-11-04T13:33:28.107" v="3"/>
        <pc:sldMkLst>
          <pc:docMk/>
          <pc:sldMk cId="72855012" sldId="257"/>
        </pc:sldMkLst>
      </pc:sldChg>
    </pc:docChg>
  </pc:docChgLst>
  <pc:docChgLst>
    <pc:chgData name="Jarmo Tahvanainen" userId="79dd5496-d724-4dee-8c8a-4c63db31a1ee" providerId="ADAL" clId="{EA405B70-6589-4626-B1A3-FD3DA97F54AA}"/>
    <pc:docChg chg="undo custSel addSld modSld sldOrd">
      <pc:chgData name="Jarmo Tahvanainen" userId="79dd5496-d724-4dee-8c8a-4c63db31a1ee" providerId="ADAL" clId="{EA405B70-6589-4626-B1A3-FD3DA97F54AA}" dt="2024-11-04T12:25:41.327" v="472"/>
      <pc:docMkLst>
        <pc:docMk/>
      </pc:docMkLst>
      <pc:sldChg chg="modSp mod">
        <pc:chgData name="Jarmo Tahvanainen" userId="79dd5496-d724-4dee-8c8a-4c63db31a1ee" providerId="ADAL" clId="{EA405B70-6589-4626-B1A3-FD3DA97F54AA}" dt="2024-11-04T12:25:41.327" v="472"/>
        <pc:sldMkLst>
          <pc:docMk/>
          <pc:sldMk cId="72855012" sldId="257"/>
        </pc:sldMkLst>
        <pc:spChg chg="mod">
          <ac:chgData name="Jarmo Tahvanainen" userId="79dd5496-d724-4dee-8c8a-4c63db31a1ee" providerId="ADAL" clId="{EA405B70-6589-4626-B1A3-FD3DA97F54AA}" dt="2024-11-04T12:25:41.327" v="472"/>
          <ac:spMkLst>
            <pc:docMk/>
            <pc:sldMk cId="72855012" sldId="257"/>
            <ac:spMk id="3" creationId="{27BAA062-1454-5B81-8930-CA98EB165809}"/>
          </ac:spMkLst>
        </pc:spChg>
        <pc:picChg chg="mod">
          <ac:chgData name="Jarmo Tahvanainen" userId="79dd5496-d724-4dee-8c8a-4c63db31a1ee" providerId="ADAL" clId="{EA405B70-6589-4626-B1A3-FD3DA97F54AA}" dt="2024-11-04T12:17:00.147" v="340" actId="1076"/>
          <ac:picMkLst>
            <pc:docMk/>
            <pc:sldMk cId="72855012" sldId="257"/>
            <ac:picMk id="4" creationId="{83A8B1AF-76F8-4AA2-B6EE-DD20E21CA6A9}"/>
          </ac:picMkLst>
        </pc:picChg>
      </pc:sldChg>
      <pc:sldChg chg="modSp mod ord">
        <pc:chgData name="Jarmo Tahvanainen" userId="79dd5496-d724-4dee-8c8a-4c63db31a1ee" providerId="ADAL" clId="{EA405B70-6589-4626-B1A3-FD3DA97F54AA}" dt="2024-11-04T12:17:44.304" v="456"/>
        <pc:sldMkLst>
          <pc:docMk/>
          <pc:sldMk cId="1855844925" sldId="258"/>
        </pc:sldMkLst>
        <pc:spChg chg="mod">
          <ac:chgData name="Jarmo Tahvanainen" userId="79dd5496-d724-4dee-8c8a-4c63db31a1ee" providerId="ADAL" clId="{EA405B70-6589-4626-B1A3-FD3DA97F54AA}" dt="2024-11-04T12:17:40.392" v="454" actId="20577"/>
          <ac:spMkLst>
            <pc:docMk/>
            <pc:sldMk cId="1855844925" sldId="258"/>
            <ac:spMk id="2" creationId="{F447F330-513F-881F-ECAB-50D842CD5A40}"/>
          </ac:spMkLst>
        </pc:spChg>
      </pc:sldChg>
      <pc:sldChg chg="addSp delSp modSp new mod">
        <pc:chgData name="Jarmo Tahvanainen" userId="79dd5496-d724-4dee-8c8a-4c63db31a1ee" providerId="ADAL" clId="{EA405B70-6589-4626-B1A3-FD3DA97F54AA}" dt="2024-11-04T12:15:44.733" v="293" actId="1076"/>
        <pc:sldMkLst>
          <pc:docMk/>
          <pc:sldMk cId="4096565114" sldId="260"/>
        </pc:sldMkLst>
        <pc:spChg chg="mod">
          <ac:chgData name="Jarmo Tahvanainen" userId="79dd5496-d724-4dee-8c8a-4c63db31a1ee" providerId="ADAL" clId="{EA405B70-6589-4626-B1A3-FD3DA97F54AA}" dt="2024-11-04T12:08:29.142" v="24" actId="27636"/>
          <ac:spMkLst>
            <pc:docMk/>
            <pc:sldMk cId="4096565114" sldId="260"/>
            <ac:spMk id="2" creationId="{3A7F9F9F-9D71-A2FC-FCB0-0B6F90968D91}"/>
          </ac:spMkLst>
        </pc:spChg>
        <pc:spChg chg="add del mod">
          <ac:chgData name="Jarmo Tahvanainen" userId="79dd5496-d724-4dee-8c8a-4c63db31a1ee" providerId="ADAL" clId="{EA405B70-6589-4626-B1A3-FD3DA97F54AA}" dt="2024-11-04T12:15:44.733" v="293" actId="1076"/>
          <ac:spMkLst>
            <pc:docMk/>
            <pc:sldMk cId="4096565114" sldId="260"/>
            <ac:spMk id="3" creationId="{D480792E-AA84-37A5-D73A-29B2B60F1F11}"/>
          </ac:spMkLst>
        </pc:spChg>
        <pc:spChg chg="add">
          <ac:chgData name="Jarmo Tahvanainen" userId="79dd5496-d724-4dee-8c8a-4c63db31a1ee" providerId="ADAL" clId="{EA405B70-6589-4626-B1A3-FD3DA97F54AA}" dt="2024-11-04T12:06:47.204" v="1"/>
          <ac:spMkLst>
            <pc:docMk/>
            <pc:sldMk cId="4096565114" sldId="260"/>
            <ac:spMk id="4" creationId="{C4A5A997-E5ED-2DF7-6B9D-9ACDC353EFC7}"/>
          </ac:spMkLst>
        </pc:spChg>
        <pc:spChg chg="add">
          <ac:chgData name="Jarmo Tahvanainen" userId="79dd5496-d724-4dee-8c8a-4c63db31a1ee" providerId="ADAL" clId="{EA405B70-6589-4626-B1A3-FD3DA97F54AA}" dt="2024-11-04T12:06:47.204" v="1"/>
          <ac:spMkLst>
            <pc:docMk/>
            <pc:sldMk cId="4096565114" sldId="260"/>
            <ac:spMk id="5" creationId="{9A18C6B1-1A9F-7DD4-EC47-86AA52159686}"/>
          </ac:spMkLst>
        </pc:spChg>
        <pc:spChg chg="add">
          <ac:chgData name="Jarmo Tahvanainen" userId="79dd5496-d724-4dee-8c8a-4c63db31a1ee" providerId="ADAL" clId="{EA405B70-6589-4626-B1A3-FD3DA97F54AA}" dt="2024-11-04T12:06:47.204" v="1"/>
          <ac:spMkLst>
            <pc:docMk/>
            <pc:sldMk cId="4096565114" sldId="260"/>
            <ac:spMk id="6" creationId="{617499F4-A49D-9905-536B-9A9E09C78E2E}"/>
          </ac:spMkLst>
        </pc:spChg>
        <pc:spChg chg="add">
          <ac:chgData name="Jarmo Tahvanainen" userId="79dd5496-d724-4dee-8c8a-4c63db31a1ee" providerId="ADAL" clId="{EA405B70-6589-4626-B1A3-FD3DA97F54AA}" dt="2024-11-04T12:06:47.204" v="1"/>
          <ac:spMkLst>
            <pc:docMk/>
            <pc:sldMk cId="4096565114" sldId="260"/>
            <ac:spMk id="7" creationId="{AA5A5EF1-B4AE-1994-41F9-BF91554476E6}"/>
          </ac:spMkLst>
        </pc:spChg>
        <pc:spChg chg="add">
          <ac:chgData name="Jarmo Tahvanainen" userId="79dd5496-d724-4dee-8c8a-4c63db31a1ee" providerId="ADAL" clId="{EA405B70-6589-4626-B1A3-FD3DA97F54AA}" dt="2024-11-04T12:06:47.204" v="1"/>
          <ac:spMkLst>
            <pc:docMk/>
            <pc:sldMk cId="4096565114" sldId="260"/>
            <ac:spMk id="8" creationId="{80BB4448-B3B6-366D-4174-9E893F81A4A4}"/>
          </ac:spMkLst>
        </pc:spChg>
        <pc:spChg chg="add">
          <ac:chgData name="Jarmo Tahvanainen" userId="79dd5496-d724-4dee-8c8a-4c63db31a1ee" providerId="ADAL" clId="{EA405B70-6589-4626-B1A3-FD3DA97F54AA}" dt="2024-11-04T12:06:47.204" v="1"/>
          <ac:spMkLst>
            <pc:docMk/>
            <pc:sldMk cId="4096565114" sldId="260"/>
            <ac:spMk id="9" creationId="{17FA0096-D539-7F3F-B6D4-01A97592462D}"/>
          </ac:spMkLst>
        </pc:spChg>
        <pc:spChg chg="add">
          <ac:chgData name="Jarmo Tahvanainen" userId="79dd5496-d724-4dee-8c8a-4c63db31a1ee" providerId="ADAL" clId="{EA405B70-6589-4626-B1A3-FD3DA97F54AA}" dt="2024-11-04T12:06:47.204" v="1"/>
          <ac:spMkLst>
            <pc:docMk/>
            <pc:sldMk cId="4096565114" sldId="260"/>
            <ac:spMk id="10" creationId="{E351ECF3-BB2A-19DE-3C08-1B4C56E4F33F}"/>
          </ac:spMkLst>
        </pc:spChg>
        <pc:spChg chg="add">
          <ac:chgData name="Jarmo Tahvanainen" userId="79dd5496-d724-4dee-8c8a-4c63db31a1ee" providerId="ADAL" clId="{EA405B70-6589-4626-B1A3-FD3DA97F54AA}" dt="2024-11-04T12:06:47.204" v="1"/>
          <ac:spMkLst>
            <pc:docMk/>
            <pc:sldMk cId="4096565114" sldId="260"/>
            <ac:spMk id="11" creationId="{55239155-884F-DF1F-769F-FE026275F306}"/>
          </ac:spMkLst>
        </pc:spChg>
        <pc:spChg chg="add">
          <ac:chgData name="Jarmo Tahvanainen" userId="79dd5496-d724-4dee-8c8a-4c63db31a1ee" providerId="ADAL" clId="{EA405B70-6589-4626-B1A3-FD3DA97F54AA}" dt="2024-11-04T12:06:47.204" v="1"/>
          <ac:spMkLst>
            <pc:docMk/>
            <pc:sldMk cId="4096565114" sldId="260"/>
            <ac:spMk id="12" creationId="{D1CE2F01-7A03-781A-6196-BB847E7D47AE}"/>
          </ac:spMkLst>
        </pc:spChg>
        <pc:spChg chg="add">
          <ac:chgData name="Jarmo Tahvanainen" userId="79dd5496-d724-4dee-8c8a-4c63db31a1ee" providerId="ADAL" clId="{EA405B70-6589-4626-B1A3-FD3DA97F54AA}" dt="2024-11-04T12:06:47.204" v="1"/>
          <ac:spMkLst>
            <pc:docMk/>
            <pc:sldMk cId="4096565114" sldId="260"/>
            <ac:spMk id="13" creationId="{6FAF8EE7-D520-162D-06F1-23B85B3FFAE1}"/>
          </ac:spMkLst>
        </pc:spChg>
        <pc:spChg chg="add">
          <ac:chgData name="Jarmo Tahvanainen" userId="79dd5496-d724-4dee-8c8a-4c63db31a1ee" providerId="ADAL" clId="{EA405B70-6589-4626-B1A3-FD3DA97F54AA}" dt="2024-11-04T12:06:47.204" v="1"/>
          <ac:spMkLst>
            <pc:docMk/>
            <pc:sldMk cId="4096565114" sldId="260"/>
            <ac:spMk id="14" creationId="{A4F34087-FDBE-9E27-5ACE-49E2F5116220}"/>
          </ac:spMkLst>
        </pc:spChg>
        <pc:spChg chg="add">
          <ac:chgData name="Jarmo Tahvanainen" userId="79dd5496-d724-4dee-8c8a-4c63db31a1ee" providerId="ADAL" clId="{EA405B70-6589-4626-B1A3-FD3DA97F54AA}" dt="2024-11-04T12:06:47.204" v="1"/>
          <ac:spMkLst>
            <pc:docMk/>
            <pc:sldMk cId="4096565114" sldId="260"/>
            <ac:spMk id="15" creationId="{776FF857-F5A1-2070-B0BE-DFE80F402F5B}"/>
          </ac:spMkLst>
        </pc:spChg>
        <pc:spChg chg="add">
          <ac:chgData name="Jarmo Tahvanainen" userId="79dd5496-d724-4dee-8c8a-4c63db31a1ee" providerId="ADAL" clId="{EA405B70-6589-4626-B1A3-FD3DA97F54AA}" dt="2024-11-04T12:06:47.204" v="1"/>
          <ac:spMkLst>
            <pc:docMk/>
            <pc:sldMk cId="4096565114" sldId="260"/>
            <ac:spMk id="16" creationId="{18855C6F-D4E8-3C54-D780-082969A3170B}"/>
          </ac:spMkLst>
        </pc:spChg>
        <pc:spChg chg="add">
          <ac:chgData name="Jarmo Tahvanainen" userId="79dd5496-d724-4dee-8c8a-4c63db31a1ee" providerId="ADAL" clId="{EA405B70-6589-4626-B1A3-FD3DA97F54AA}" dt="2024-11-04T12:06:47.204" v="1"/>
          <ac:spMkLst>
            <pc:docMk/>
            <pc:sldMk cId="4096565114" sldId="260"/>
            <ac:spMk id="17" creationId="{5176BE86-D96E-5747-A4ED-1B517D7FD542}"/>
          </ac:spMkLst>
        </pc:spChg>
        <pc:spChg chg="add">
          <ac:chgData name="Jarmo Tahvanainen" userId="79dd5496-d724-4dee-8c8a-4c63db31a1ee" providerId="ADAL" clId="{EA405B70-6589-4626-B1A3-FD3DA97F54AA}" dt="2024-11-04T12:06:47.204" v="1"/>
          <ac:spMkLst>
            <pc:docMk/>
            <pc:sldMk cId="4096565114" sldId="260"/>
            <ac:spMk id="18" creationId="{51AE4A23-FF5C-34F6-938D-99DB78795EBF}"/>
          </ac:spMkLst>
        </pc:spChg>
        <pc:spChg chg="add">
          <ac:chgData name="Jarmo Tahvanainen" userId="79dd5496-d724-4dee-8c8a-4c63db31a1ee" providerId="ADAL" clId="{EA405B70-6589-4626-B1A3-FD3DA97F54AA}" dt="2024-11-04T12:07:51.973" v="11"/>
          <ac:spMkLst>
            <pc:docMk/>
            <pc:sldMk cId="4096565114" sldId="260"/>
            <ac:spMk id="19" creationId="{02CBB055-AF9B-12C3-A914-45E984A99526}"/>
          </ac:spMkLst>
        </pc:spChg>
        <pc:spChg chg="add">
          <ac:chgData name="Jarmo Tahvanainen" userId="79dd5496-d724-4dee-8c8a-4c63db31a1ee" providerId="ADAL" clId="{EA405B70-6589-4626-B1A3-FD3DA97F54AA}" dt="2024-11-04T12:07:51.973" v="11"/>
          <ac:spMkLst>
            <pc:docMk/>
            <pc:sldMk cId="4096565114" sldId="260"/>
            <ac:spMk id="20" creationId="{B45132AF-F58C-920C-9850-854D3AF8CD43}"/>
          </ac:spMkLst>
        </pc:spChg>
        <pc:spChg chg="add">
          <ac:chgData name="Jarmo Tahvanainen" userId="79dd5496-d724-4dee-8c8a-4c63db31a1ee" providerId="ADAL" clId="{EA405B70-6589-4626-B1A3-FD3DA97F54AA}" dt="2024-11-04T12:07:51.973" v="11"/>
          <ac:spMkLst>
            <pc:docMk/>
            <pc:sldMk cId="4096565114" sldId="260"/>
            <ac:spMk id="21" creationId="{4B8CBEBB-9B0A-DB6E-DD4D-3DE77A75DCB1}"/>
          </ac:spMkLst>
        </pc:spChg>
        <pc:spChg chg="add">
          <ac:chgData name="Jarmo Tahvanainen" userId="79dd5496-d724-4dee-8c8a-4c63db31a1ee" providerId="ADAL" clId="{EA405B70-6589-4626-B1A3-FD3DA97F54AA}" dt="2024-11-04T12:07:51.973" v="11"/>
          <ac:spMkLst>
            <pc:docMk/>
            <pc:sldMk cId="4096565114" sldId="260"/>
            <ac:spMk id="22" creationId="{47E81B77-0588-0593-2921-2D5810726322}"/>
          </ac:spMkLst>
        </pc:spChg>
        <pc:spChg chg="add">
          <ac:chgData name="Jarmo Tahvanainen" userId="79dd5496-d724-4dee-8c8a-4c63db31a1ee" providerId="ADAL" clId="{EA405B70-6589-4626-B1A3-FD3DA97F54AA}" dt="2024-11-04T12:07:51.973" v="11"/>
          <ac:spMkLst>
            <pc:docMk/>
            <pc:sldMk cId="4096565114" sldId="260"/>
            <ac:spMk id="23" creationId="{3E02C5BB-81F2-C615-9D96-34CE2016B263}"/>
          </ac:spMkLst>
        </pc:spChg>
        <pc:spChg chg="add">
          <ac:chgData name="Jarmo Tahvanainen" userId="79dd5496-d724-4dee-8c8a-4c63db31a1ee" providerId="ADAL" clId="{EA405B70-6589-4626-B1A3-FD3DA97F54AA}" dt="2024-11-04T12:07:51.973" v="11"/>
          <ac:spMkLst>
            <pc:docMk/>
            <pc:sldMk cId="4096565114" sldId="260"/>
            <ac:spMk id="24" creationId="{FCBA2531-00D3-3374-0BC5-53222B602FAF}"/>
          </ac:spMkLst>
        </pc:spChg>
        <pc:spChg chg="add">
          <ac:chgData name="Jarmo Tahvanainen" userId="79dd5496-d724-4dee-8c8a-4c63db31a1ee" providerId="ADAL" clId="{EA405B70-6589-4626-B1A3-FD3DA97F54AA}" dt="2024-11-04T12:07:51.973" v="11"/>
          <ac:spMkLst>
            <pc:docMk/>
            <pc:sldMk cId="4096565114" sldId="260"/>
            <ac:spMk id="25" creationId="{D2CC687B-1959-57A4-DBC3-F532537AACCD}"/>
          </ac:spMkLst>
        </pc:spChg>
        <pc:spChg chg="add">
          <ac:chgData name="Jarmo Tahvanainen" userId="79dd5496-d724-4dee-8c8a-4c63db31a1ee" providerId="ADAL" clId="{EA405B70-6589-4626-B1A3-FD3DA97F54AA}" dt="2024-11-04T12:07:51.973" v="11"/>
          <ac:spMkLst>
            <pc:docMk/>
            <pc:sldMk cId="4096565114" sldId="260"/>
            <ac:spMk id="26" creationId="{FF8884CE-A2D4-C2C9-C99D-BFBD515C82E8}"/>
          </ac:spMkLst>
        </pc:spChg>
        <pc:spChg chg="add">
          <ac:chgData name="Jarmo Tahvanainen" userId="79dd5496-d724-4dee-8c8a-4c63db31a1ee" providerId="ADAL" clId="{EA405B70-6589-4626-B1A3-FD3DA97F54AA}" dt="2024-11-04T12:07:51.973" v="11"/>
          <ac:spMkLst>
            <pc:docMk/>
            <pc:sldMk cId="4096565114" sldId="260"/>
            <ac:spMk id="27" creationId="{7A11CA37-2858-FE7C-6F25-9D8DB6CE0AD6}"/>
          </ac:spMkLst>
        </pc:spChg>
        <pc:spChg chg="add">
          <ac:chgData name="Jarmo Tahvanainen" userId="79dd5496-d724-4dee-8c8a-4c63db31a1ee" providerId="ADAL" clId="{EA405B70-6589-4626-B1A3-FD3DA97F54AA}" dt="2024-11-04T12:07:51.973" v="11"/>
          <ac:spMkLst>
            <pc:docMk/>
            <pc:sldMk cId="4096565114" sldId="260"/>
            <ac:spMk id="28" creationId="{8DCB4B4B-CD87-0079-0D1B-CBD8D55AB413}"/>
          </ac:spMkLst>
        </pc:spChg>
        <pc:spChg chg="add">
          <ac:chgData name="Jarmo Tahvanainen" userId="79dd5496-d724-4dee-8c8a-4c63db31a1ee" providerId="ADAL" clId="{EA405B70-6589-4626-B1A3-FD3DA97F54AA}" dt="2024-11-04T12:07:51.973" v="11"/>
          <ac:spMkLst>
            <pc:docMk/>
            <pc:sldMk cId="4096565114" sldId="260"/>
            <ac:spMk id="29" creationId="{3E34016A-8266-A3BA-787D-5E815FB90950}"/>
          </ac:spMkLst>
        </pc:spChg>
        <pc:spChg chg="add del">
          <ac:chgData name="Jarmo Tahvanainen" userId="79dd5496-d724-4dee-8c8a-4c63db31a1ee" providerId="ADAL" clId="{EA405B70-6589-4626-B1A3-FD3DA97F54AA}" dt="2024-11-04T12:07:55.318" v="14" actId="21"/>
          <ac:spMkLst>
            <pc:docMk/>
            <pc:sldMk cId="4096565114" sldId="260"/>
            <ac:spMk id="30" creationId="{253889C1-8872-5AF0-DF29-C519D8B8417D}"/>
          </ac:spMkLst>
        </pc:spChg>
        <pc:spChg chg="add del">
          <ac:chgData name="Jarmo Tahvanainen" userId="79dd5496-d724-4dee-8c8a-4c63db31a1ee" providerId="ADAL" clId="{EA405B70-6589-4626-B1A3-FD3DA97F54AA}" dt="2024-11-04T12:07:55.318" v="14" actId="21"/>
          <ac:spMkLst>
            <pc:docMk/>
            <pc:sldMk cId="4096565114" sldId="260"/>
            <ac:spMk id="31" creationId="{9D40AC0A-13E7-306A-5651-69FEC16165EB}"/>
          </ac:spMkLst>
        </pc:spChg>
        <pc:spChg chg="add del">
          <ac:chgData name="Jarmo Tahvanainen" userId="79dd5496-d724-4dee-8c8a-4c63db31a1ee" providerId="ADAL" clId="{EA405B70-6589-4626-B1A3-FD3DA97F54AA}" dt="2024-11-04T12:07:55.318" v="14" actId="21"/>
          <ac:spMkLst>
            <pc:docMk/>
            <pc:sldMk cId="4096565114" sldId="260"/>
            <ac:spMk id="32" creationId="{2FB4D689-4AAE-9B74-D053-BF248D52704E}"/>
          </ac:spMkLst>
        </pc:spChg>
        <pc:spChg chg="add del">
          <ac:chgData name="Jarmo Tahvanainen" userId="79dd5496-d724-4dee-8c8a-4c63db31a1ee" providerId="ADAL" clId="{EA405B70-6589-4626-B1A3-FD3DA97F54AA}" dt="2024-11-04T12:07:55.318" v="14" actId="21"/>
          <ac:spMkLst>
            <pc:docMk/>
            <pc:sldMk cId="4096565114" sldId="260"/>
            <ac:spMk id="33" creationId="{6287EF28-8C0A-6F5F-BCF4-B27A3A4F8B02}"/>
          </ac:spMkLst>
        </pc:spChg>
        <pc:spChg chg="add del">
          <ac:chgData name="Jarmo Tahvanainen" userId="79dd5496-d724-4dee-8c8a-4c63db31a1ee" providerId="ADAL" clId="{EA405B70-6589-4626-B1A3-FD3DA97F54AA}" dt="2024-11-04T12:07:55.318" v="14" actId="21"/>
          <ac:spMkLst>
            <pc:docMk/>
            <pc:sldMk cId="4096565114" sldId="260"/>
            <ac:spMk id="34" creationId="{DBD96398-2561-DB85-90F6-3D23AB3565C1}"/>
          </ac:spMkLst>
        </pc:spChg>
        <pc:spChg chg="add del">
          <ac:chgData name="Jarmo Tahvanainen" userId="79dd5496-d724-4dee-8c8a-4c63db31a1ee" providerId="ADAL" clId="{EA405B70-6589-4626-B1A3-FD3DA97F54AA}" dt="2024-11-04T12:07:55.318" v="14" actId="21"/>
          <ac:spMkLst>
            <pc:docMk/>
            <pc:sldMk cId="4096565114" sldId="260"/>
            <ac:spMk id="35" creationId="{5E52B6CD-AE67-7A36-966C-2225946D4C14}"/>
          </ac:spMkLst>
        </pc:spChg>
        <pc:spChg chg="add del">
          <ac:chgData name="Jarmo Tahvanainen" userId="79dd5496-d724-4dee-8c8a-4c63db31a1ee" providerId="ADAL" clId="{EA405B70-6589-4626-B1A3-FD3DA97F54AA}" dt="2024-11-04T12:07:55.318" v="14" actId="21"/>
          <ac:spMkLst>
            <pc:docMk/>
            <pc:sldMk cId="4096565114" sldId="260"/>
            <ac:spMk id="36" creationId="{D65AB7A0-1849-4DBE-EEC2-418D4DA62663}"/>
          </ac:spMkLst>
        </pc:spChg>
        <pc:spChg chg="add del">
          <ac:chgData name="Jarmo Tahvanainen" userId="79dd5496-d724-4dee-8c8a-4c63db31a1ee" providerId="ADAL" clId="{EA405B70-6589-4626-B1A3-FD3DA97F54AA}" dt="2024-11-04T12:07:55.318" v="14" actId="21"/>
          <ac:spMkLst>
            <pc:docMk/>
            <pc:sldMk cId="4096565114" sldId="260"/>
            <ac:spMk id="37" creationId="{B12F31BF-112D-055E-F914-B05425D55950}"/>
          </ac:spMkLst>
        </pc:spChg>
        <pc:spChg chg="add del">
          <ac:chgData name="Jarmo Tahvanainen" userId="79dd5496-d724-4dee-8c8a-4c63db31a1ee" providerId="ADAL" clId="{EA405B70-6589-4626-B1A3-FD3DA97F54AA}" dt="2024-11-04T12:07:55.318" v="14" actId="21"/>
          <ac:spMkLst>
            <pc:docMk/>
            <pc:sldMk cId="4096565114" sldId="260"/>
            <ac:spMk id="38" creationId="{28C5E71E-5F20-D4D6-5E86-9714623B8CE6}"/>
          </ac:spMkLst>
        </pc:spChg>
        <pc:spChg chg="add del">
          <ac:chgData name="Jarmo Tahvanainen" userId="79dd5496-d724-4dee-8c8a-4c63db31a1ee" providerId="ADAL" clId="{EA405B70-6589-4626-B1A3-FD3DA97F54AA}" dt="2024-11-04T12:07:55.318" v="14" actId="21"/>
          <ac:spMkLst>
            <pc:docMk/>
            <pc:sldMk cId="4096565114" sldId="260"/>
            <ac:spMk id="39" creationId="{E543FFEE-83E9-345D-7FF1-9AEAF4963BC7}"/>
          </ac:spMkLst>
        </pc:spChg>
        <pc:spChg chg="add del">
          <ac:chgData name="Jarmo Tahvanainen" userId="79dd5496-d724-4dee-8c8a-4c63db31a1ee" providerId="ADAL" clId="{EA405B70-6589-4626-B1A3-FD3DA97F54AA}" dt="2024-11-04T12:07:55.318" v="14" actId="21"/>
          <ac:spMkLst>
            <pc:docMk/>
            <pc:sldMk cId="4096565114" sldId="260"/>
            <ac:spMk id="40" creationId="{92D18BF9-FE6F-F593-1A62-4303ED662D42}"/>
          </ac:spMkLst>
        </pc:spChg>
        <pc:spChg chg="add mod">
          <ac:chgData name="Jarmo Tahvanainen" userId="79dd5496-d724-4dee-8c8a-4c63db31a1ee" providerId="ADAL" clId="{EA405B70-6589-4626-B1A3-FD3DA97F54AA}" dt="2024-11-04T12:07:58.469" v="18"/>
          <ac:spMkLst>
            <pc:docMk/>
            <pc:sldMk cId="4096565114" sldId="260"/>
            <ac:spMk id="41" creationId="{253889C1-8872-5AF0-DF29-C519D8B8417D}"/>
          </ac:spMkLst>
        </pc:spChg>
        <pc:spChg chg="add mod">
          <ac:chgData name="Jarmo Tahvanainen" userId="79dd5496-d724-4dee-8c8a-4c63db31a1ee" providerId="ADAL" clId="{EA405B70-6589-4626-B1A3-FD3DA97F54AA}" dt="2024-11-04T12:07:58.469" v="18"/>
          <ac:spMkLst>
            <pc:docMk/>
            <pc:sldMk cId="4096565114" sldId="260"/>
            <ac:spMk id="42" creationId="{9D40AC0A-13E7-306A-5651-69FEC16165EB}"/>
          </ac:spMkLst>
        </pc:spChg>
        <pc:spChg chg="add mod">
          <ac:chgData name="Jarmo Tahvanainen" userId="79dd5496-d724-4dee-8c8a-4c63db31a1ee" providerId="ADAL" clId="{EA405B70-6589-4626-B1A3-FD3DA97F54AA}" dt="2024-11-04T12:07:58.469" v="18"/>
          <ac:spMkLst>
            <pc:docMk/>
            <pc:sldMk cId="4096565114" sldId="260"/>
            <ac:spMk id="43" creationId="{2FB4D689-4AAE-9B74-D053-BF248D52704E}"/>
          </ac:spMkLst>
        </pc:spChg>
        <pc:spChg chg="add mod">
          <ac:chgData name="Jarmo Tahvanainen" userId="79dd5496-d724-4dee-8c8a-4c63db31a1ee" providerId="ADAL" clId="{EA405B70-6589-4626-B1A3-FD3DA97F54AA}" dt="2024-11-04T12:07:58.469" v="18"/>
          <ac:spMkLst>
            <pc:docMk/>
            <pc:sldMk cId="4096565114" sldId="260"/>
            <ac:spMk id="44" creationId="{6287EF28-8C0A-6F5F-BCF4-B27A3A4F8B02}"/>
          </ac:spMkLst>
        </pc:spChg>
        <pc:spChg chg="add mod">
          <ac:chgData name="Jarmo Tahvanainen" userId="79dd5496-d724-4dee-8c8a-4c63db31a1ee" providerId="ADAL" clId="{EA405B70-6589-4626-B1A3-FD3DA97F54AA}" dt="2024-11-04T12:07:58.469" v="18"/>
          <ac:spMkLst>
            <pc:docMk/>
            <pc:sldMk cId="4096565114" sldId="260"/>
            <ac:spMk id="45" creationId="{DBD96398-2561-DB85-90F6-3D23AB3565C1}"/>
          </ac:spMkLst>
        </pc:spChg>
        <pc:spChg chg="add mod">
          <ac:chgData name="Jarmo Tahvanainen" userId="79dd5496-d724-4dee-8c8a-4c63db31a1ee" providerId="ADAL" clId="{EA405B70-6589-4626-B1A3-FD3DA97F54AA}" dt="2024-11-04T12:07:58.469" v="18"/>
          <ac:spMkLst>
            <pc:docMk/>
            <pc:sldMk cId="4096565114" sldId="260"/>
            <ac:spMk id="46" creationId="{5E52B6CD-AE67-7A36-966C-2225946D4C14}"/>
          </ac:spMkLst>
        </pc:spChg>
        <pc:spChg chg="add mod">
          <ac:chgData name="Jarmo Tahvanainen" userId="79dd5496-d724-4dee-8c8a-4c63db31a1ee" providerId="ADAL" clId="{EA405B70-6589-4626-B1A3-FD3DA97F54AA}" dt="2024-11-04T12:07:58.469" v="18"/>
          <ac:spMkLst>
            <pc:docMk/>
            <pc:sldMk cId="4096565114" sldId="260"/>
            <ac:spMk id="47" creationId="{D65AB7A0-1849-4DBE-EEC2-418D4DA62663}"/>
          </ac:spMkLst>
        </pc:spChg>
        <pc:spChg chg="add mod">
          <ac:chgData name="Jarmo Tahvanainen" userId="79dd5496-d724-4dee-8c8a-4c63db31a1ee" providerId="ADAL" clId="{EA405B70-6589-4626-B1A3-FD3DA97F54AA}" dt="2024-11-04T12:07:58.469" v="18"/>
          <ac:spMkLst>
            <pc:docMk/>
            <pc:sldMk cId="4096565114" sldId="260"/>
            <ac:spMk id="48" creationId="{B12F31BF-112D-055E-F914-B05425D55950}"/>
          </ac:spMkLst>
        </pc:spChg>
        <pc:spChg chg="add mod">
          <ac:chgData name="Jarmo Tahvanainen" userId="79dd5496-d724-4dee-8c8a-4c63db31a1ee" providerId="ADAL" clId="{EA405B70-6589-4626-B1A3-FD3DA97F54AA}" dt="2024-11-04T12:07:58.469" v="18"/>
          <ac:spMkLst>
            <pc:docMk/>
            <pc:sldMk cId="4096565114" sldId="260"/>
            <ac:spMk id="49" creationId="{28C5E71E-5F20-D4D6-5E86-9714623B8CE6}"/>
          </ac:spMkLst>
        </pc:spChg>
        <pc:spChg chg="add mod">
          <ac:chgData name="Jarmo Tahvanainen" userId="79dd5496-d724-4dee-8c8a-4c63db31a1ee" providerId="ADAL" clId="{EA405B70-6589-4626-B1A3-FD3DA97F54AA}" dt="2024-11-04T12:07:58.469" v="18"/>
          <ac:spMkLst>
            <pc:docMk/>
            <pc:sldMk cId="4096565114" sldId="260"/>
            <ac:spMk id="50" creationId="{E543FFEE-83E9-345D-7FF1-9AEAF4963BC7}"/>
          </ac:spMkLst>
        </pc:spChg>
        <pc:spChg chg="add mod">
          <ac:chgData name="Jarmo Tahvanainen" userId="79dd5496-d724-4dee-8c8a-4c63db31a1ee" providerId="ADAL" clId="{EA405B70-6589-4626-B1A3-FD3DA97F54AA}" dt="2024-11-04T12:07:58.469" v="18"/>
          <ac:spMkLst>
            <pc:docMk/>
            <pc:sldMk cId="4096565114" sldId="260"/>
            <ac:spMk id="51" creationId="{92D18BF9-FE6F-F593-1A62-4303ED662D42}"/>
          </ac:spMkLst>
        </pc:spChg>
      </pc:sldChg>
    </pc:docChg>
  </pc:docChgLst>
  <pc:docChgLst>
    <pc:chgData name="Eppu Hassinen" userId="1693f74f-ae73-4e36-ae50-19d57a94bb66" providerId="ADAL" clId="{C7BF1A14-79F1-494E-B1A1-48A2961E47EE}"/>
    <pc:docChg chg="addSld modSld">
      <pc:chgData name="Eppu Hassinen" userId="1693f74f-ae73-4e36-ae50-19d57a94bb66" providerId="ADAL" clId="{C7BF1A14-79F1-494E-B1A1-48A2961E47EE}" dt="2024-11-04T12:19:22.102" v="202" actId="20577"/>
      <pc:docMkLst>
        <pc:docMk/>
      </pc:docMkLst>
      <pc:sldChg chg="modSp mod">
        <pc:chgData name="Eppu Hassinen" userId="1693f74f-ae73-4e36-ae50-19d57a94bb66" providerId="ADAL" clId="{C7BF1A14-79F1-494E-B1A1-48A2961E47EE}" dt="2024-11-04T12:19:22.102" v="202" actId="20577"/>
        <pc:sldMkLst>
          <pc:docMk/>
          <pc:sldMk cId="72855012" sldId="257"/>
        </pc:sldMkLst>
        <pc:spChg chg="mod">
          <ac:chgData name="Eppu Hassinen" userId="1693f74f-ae73-4e36-ae50-19d57a94bb66" providerId="ADAL" clId="{C7BF1A14-79F1-494E-B1A1-48A2961E47EE}" dt="2024-11-04T12:19:22.102" v="202" actId="20577"/>
          <ac:spMkLst>
            <pc:docMk/>
            <pc:sldMk cId="72855012" sldId="257"/>
            <ac:spMk id="3" creationId="{27BAA062-1454-5B81-8930-CA98EB165809}"/>
          </ac:spMkLst>
        </pc:spChg>
      </pc:sldChg>
      <pc:sldChg chg="modSp new mod">
        <pc:chgData name="Eppu Hassinen" userId="1693f74f-ae73-4e36-ae50-19d57a94bb66" providerId="ADAL" clId="{C7BF1A14-79F1-494E-B1A1-48A2961E47EE}" dt="2024-11-04T11:12:28.538" v="11" actId="20577"/>
        <pc:sldMkLst>
          <pc:docMk/>
          <pc:sldMk cId="1855844925" sldId="258"/>
        </pc:sldMkLst>
        <pc:spChg chg="mod">
          <ac:chgData name="Eppu Hassinen" userId="1693f74f-ae73-4e36-ae50-19d57a94bb66" providerId="ADAL" clId="{C7BF1A14-79F1-494E-B1A1-48A2961E47EE}" dt="2024-11-04T11:12:28.538" v="11" actId="20577"/>
          <ac:spMkLst>
            <pc:docMk/>
            <pc:sldMk cId="1855844925" sldId="258"/>
            <ac:spMk id="3" creationId="{E110B632-7830-84EC-BAC5-2C829A6C70FB}"/>
          </ac:spMkLst>
        </pc:spChg>
      </pc:sldChg>
    </pc:docChg>
  </pc:docChgLst>
  <pc:docChgLst>
    <pc:chgData name="Jarmo Tahvanainen" userId="79dd5496-d724-4dee-8c8a-4c63db31a1ee" providerId="ADAL" clId="{4ADC0643-052E-496F-BAB6-AEC9CE4BEA09}"/>
    <pc:docChg chg="undo custSel addSld delSld modSld">
      <pc:chgData name="Jarmo Tahvanainen" userId="79dd5496-d724-4dee-8c8a-4c63db31a1ee" providerId="ADAL" clId="{4ADC0643-052E-496F-BAB6-AEC9CE4BEA09}" dt="2024-11-25T12:12:35.543" v="557" actId="14100"/>
      <pc:docMkLst>
        <pc:docMk/>
      </pc:docMkLst>
      <pc:sldChg chg="addSp delSp modSp mod setBg">
        <pc:chgData name="Jarmo Tahvanainen" userId="79dd5496-d724-4dee-8c8a-4c63db31a1ee" providerId="ADAL" clId="{4ADC0643-052E-496F-BAB6-AEC9CE4BEA09}" dt="2024-11-25T12:01:59.120" v="394"/>
        <pc:sldMkLst>
          <pc:docMk/>
          <pc:sldMk cId="2556729438" sldId="262"/>
        </pc:sldMkLst>
        <pc:spChg chg="mod">
          <ac:chgData name="Jarmo Tahvanainen" userId="79dd5496-d724-4dee-8c8a-4c63db31a1ee" providerId="ADAL" clId="{4ADC0643-052E-496F-BAB6-AEC9CE4BEA09}" dt="2024-11-25T11:58:12.180" v="216" actId="207"/>
          <ac:spMkLst>
            <pc:docMk/>
            <pc:sldMk cId="2556729438" sldId="262"/>
            <ac:spMk id="2" creationId="{A21299AC-8CCB-EB2D-345B-2A048A526F6F}"/>
          </ac:spMkLst>
        </pc:spChg>
        <pc:spChg chg="mod">
          <ac:chgData name="Jarmo Tahvanainen" userId="79dd5496-d724-4dee-8c8a-4c63db31a1ee" providerId="ADAL" clId="{4ADC0643-052E-496F-BAB6-AEC9CE4BEA09}" dt="2024-11-25T11:58:12.180" v="216" actId="207"/>
          <ac:spMkLst>
            <pc:docMk/>
            <pc:sldMk cId="2556729438" sldId="262"/>
            <ac:spMk id="3" creationId="{4FD21164-5E01-E8A0-4F5B-32757CAE9670}"/>
          </ac:spMkLst>
        </pc:spChg>
        <pc:spChg chg="add del mod">
          <ac:chgData name="Jarmo Tahvanainen" userId="79dd5496-d724-4dee-8c8a-4c63db31a1ee" providerId="ADAL" clId="{4ADC0643-052E-496F-BAB6-AEC9CE4BEA09}" dt="2024-11-25T11:57:51.248" v="208" actId="478"/>
          <ac:spMkLst>
            <pc:docMk/>
            <pc:sldMk cId="2556729438" sldId="262"/>
            <ac:spMk id="5" creationId="{E0ED4689-881B-B3EF-5660-0FE58D0C9D6B}"/>
          </ac:spMkLst>
        </pc:spChg>
        <pc:picChg chg="add mod">
          <ac:chgData name="Jarmo Tahvanainen" userId="79dd5496-d724-4dee-8c8a-4c63db31a1ee" providerId="ADAL" clId="{4ADC0643-052E-496F-BAB6-AEC9CE4BEA09}" dt="2024-11-25T11:50:53.674" v="8" actId="1076"/>
          <ac:picMkLst>
            <pc:docMk/>
            <pc:sldMk cId="2556729438" sldId="262"/>
            <ac:picMk id="4" creationId="{D90661B1-72D0-F2FD-F46E-2827939362FD}"/>
          </ac:picMkLst>
        </pc:picChg>
        <pc:picChg chg="mod modCrop">
          <ac:chgData name="Jarmo Tahvanainen" userId="79dd5496-d724-4dee-8c8a-4c63db31a1ee" providerId="ADAL" clId="{4ADC0643-052E-496F-BAB6-AEC9CE4BEA09}" dt="2024-11-25T11:55:56.271" v="149" actId="1035"/>
          <ac:picMkLst>
            <pc:docMk/>
            <pc:sldMk cId="2556729438" sldId="262"/>
            <ac:picMk id="6" creationId="{D3B02043-E2D3-8227-25A9-013B991723E1}"/>
          </ac:picMkLst>
        </pc:picChg>
        <pc:picChg chg="add mod modCrop">
          <ac:chgData name="Jarmo Tahvanainen" userId="79dd5496-d724-4dee-8c8a-4c63db31a1ee" providerId="ADAL" clId="{4ADC0643-052E-496F-BAB6-AEC9CE4BEA09}" dt="2024-11-25T11:57:56.479" v="215" actId="1038"/>
          <ac:picMkLst>
            <pc:docMk/>
            <pc:sldMk cId="2556729438" sldId="262"/>
            <ac:picMk id="7" creationId="{D796F25A-462B-354C-EAD3-7AF2402407F7}"/>
          </ac:picMkLst>
        </pc:picChg>
      </pc:sldChg>
      <pc:sldChg chg="addSp delSp modSp mod setBg">
        <pc:chgData name="Jarmo Tahvanainen" userId="79dd5496-d724-4dee-8c8a-4c63db31a1ee" providerId="ADAL" clId="{4ADC0643-052E-496F-BAB6-AEC9CE4BEA09}" dt="2024-11-25T11:59:55.881" v="326"/>
        <pc:sldMkLst>
          <pc:docMk/>
          <pc:sldMk cId="3875350202" sldId="265"/>
        </pc:sldMkLst>
        <pc:picChg chg="add mod">
          <ac:chgData name="Jarmo Tahvanainen" userId="79dd5496-d724-4dee-8c8a-4c63db31a1ee" providerId="ADAL" clId="{4ADC0643-052E-496F-BAB6-AEC9CE4BEA09}" dt="2024-11-25T11:50:56.619" v="9"/>
          <ac:picMkLst>
            <pc:docMk/>
            <pc:sldMk cId="3875350202" sldId="265"/>
            <ac:picMk id="2" creationId="{12ACD778-1F4B-CC60-DA1A-17BFD1FD34AD}"/>
          </ac:picMkLst>
        </pc:picChg>
        <pc:picChg chg="add del mod">
          <ac:chgData name="Jarmo Tahvanainen" userId="79dd5496-d724-4dee-8c8a-4c63db31a1ee" providerId="ADAL" clId="{4ADC0643-052E-496F-BAB6-AEC9CE4BEA09}" dt="2024-11-25T11:56:04.675" v="152" actId="21"/>
          <ac:picMkLst>
            <pc:docMk/>
            <pc:sldMk cId="3875350202" sldId="265"/>
            <ac:picMk id="3" creationId="{D796F25A-462B-354C-EAD3-7AF2402407F7}"/>
          </ac:picMkLst>
        </pc:picChg>
        <pc:picChg chg="mod">
          <ac:chgData name="Jarmo Tahvanainen" userId="79dd5496-d724-4dee-8c8a-4c63db31a1ee" providerId="ADAL" clId="{4ADC0643-052E-496F-BAB6-AEC9CE4BEA09}" dt="2024-11-25T11:59:16.947" v="287"/>
          <ac:picMkLst>
            <pc:docMk/>
            <pc:sldMk cId="3875350202" sldId="265"/>
            <ac:picMk id="7" creationId="{A38CB45E-135A-2EF9-C1F8-5D602CB8E470}"/>
          </ac:picMkLst>
        </pc:picChg>
      </pc:sldChg>
      <pc:sldChg chg="addSp delSp modSp mod setBg">
        <pc:chgData name="Jarmo Tahvanainen" userId="79dd5496-d724-4dee-8c8a-4c63db31a1ee" providerId="ADAL" clId="{4ADC0643-052E-496F-BAB6-AEC9CE4BEA09}" dt="2024-11-25T12:07:58.478" v="435" actId="478"/>
        <pc:sldMkLst>
          <pc:docMk/>
          <pc:sldMk cId="243073721" sldId="266"/>
        </pc:sldMkLst>
        <pc:spChg chg="mod">
          <ac:chgData name="Jarmo Tahvanainen" userId="79dd5496-d724-4dee-8c8a-4c63db31a1ee" providerId="ADAL" clId="{4ADC0643-052E-496F-BAB6-AEC9CE4BEA09}" dt="2024-11-25T12:05:57.538" v="427" actId="20577"/>
          <ac:spMkLst>
            <pc:docMk/>
            <pc:sldMk cId="243073721" sldId="266"/>
            <ac:spMk id="5" creationId="{06B0DF97-40AC-081A-C634-5D0C39D9A739}"/>
          </ac:spMkLst>
        </pc:spChg>
        <pc:grpChg chg="add del mod">
          <ac:chgData name="Jarmo Tahvanainen" userId="79dd5496-d724-4dee-8c8a-4c63db31a1ee" providerId="ADAL" clId="{4ADC0643-052E-496F-BAB6-AEC9CE4BEA09}" dt="2024-11-25T12:07:58.478" v="435" actId="478"/>
          <ac:grpSpMkLst>
            <pc:docMk/>
            <pc:sldMk cId="243073721" sldId="266"/>
            <ac:grpSpMk id="7" creationId="{03B23747-FD0B-C635-9A37-F9664CA561D3}"/>
          </ac:grpSpMkLst>
        </pc:grpChg>
        <pc:grpChg chg="mod">
          <ac:chgData name="Jarmo Tahvanainen" userId="79dd5496-d724-4dee-8c8a-4c63db31a1ee" providerId="ADAL" clId="{4ADC0643-052E-496F-BAB6-AEC9CE4BEA09}" dt="2024-11-25T12:05:21.088" v="405"/>
          <ac:grpSpMkLst>
            <pc:docMk/>
            <pc:sldMk cId="243073721" sldId="266"/>
            <ac:grpSpMk id="8" creationId="{5A5BDA3A-789A-367C-82AF-40F85F966D1A}"/>
          </ac:grpSpMkLst>
        </pc:grpChg>
        <pc:grpChg chg="mod">
          <ac:chgData name="Jarmo Tahvanainen" userId="79dd5496-d724-4dee-8c8a-4c63db31a1ee" providerId="ADAL" clId="{4ADC0643-052E-496F-BAB6-AEC9CE4BEA09}" dt="2024-11-25T12:05:21.088" v="405"/>
          <ac:grpSpMkLst>
            <pc:docMk/>
            <pc:sldMk cId="243073721" sldId="266"/>
            <ac:grpSpMk id="11" creationId="{6FF1E643-A909-C944-2F25-C5245607CD52}"/>
          </ac:grpSpMkLst>
        </pc:grpChg>
        <pc:picChg chg="del">
          <ac:chgData name="Jarmo Tahvanainen" userId="79dd5496-d724-4dee-8c8a-4c63db31a1ee" providerId="ADAL" clId="{4ADC0643-052E-496F-BAB6-AEC9CE4BEA09}" dt="2024-11-25T11:59:25.768" v="288" actId="478"/>
          <ac:picMkLst>
            <pc:docMk/>
            <pc:sldMk cId="243073721" sldId="266"/>
            <ac:picMk id="2" creationId="{AFFE853E-47B1-5E84-D2CE-6E8FCDD7F89D}"/>
          </ac:picMkLst>
        </pc:picChg>
        <pc:picChg chg="add mod">
          <ac:chgData name="Jarmo Tahvanainen" userId="79dd5496-d724-4dee-8c8a-4c63db31a1ee" providerId="ADAL" clId="{4ADC0643-052E-496F-BAB6-AEC9CE4BEA09}" dt="2024-11-25T11:50:58.601" v="10"/>
          <ac:picMkLst>
            <pc:docMk/>
            <pc:sldMk cId="243073721" sldId="266"/>
            <ac:picMk id="3" creationId="{10B1C7E2-ECB0-B64D-2CC1-79825FC41547}"/>
          </ac:picMkLst>
        </pc:picChg>
        <pc:picChg chg="add mod">
          <ac:chgData name="Jarmo Tahvanainen" userId="79dd5496-d724-4dee-8c8a-4c63db31a1ee" providerId="ADAL" clId="{4ADC0643-052E-496F-BAB6-AEC9CE4BEA09}" dt="2024-11-25T11:59:33.875" v="294"/>
          <ac:picMkLst>
            <pc:docMk/>
            <pc:sldMk cId="243073721" sldId="266"/>
            <ac:picMk id="6" creationId="{3FEA240A-4016-F2C1-0AD1-72C3C779B52C}"/>
          </ac:picMkLst>
        </pc:picChg>
        <pc:picChg chg="del mod">
          <ac:chgData name="Jarmo Tahvanainen" userId="79dd5496-d724-4dee-8c8a-4c63db31a1ee" providerId="ADAL" clId="{4ADC0643-052E-496F-BAB6-AEC9CE4BEA09}" dt="2024-11-25T12:07:57.610" v="434" actId="478"/>
          <ac:picMkLst>
            <pc:docMk/>
            <pc:sldMk cId="243073721" sldId="266"/>
            <ac:picMk id="9" creationId="{AEA4E0B6-0823-8C3F-0591-72684CEEB649}"/>
          </ac:picMkLst>
        </pc:picChg>
        <pc:picChg chg="mod">
          <ac:chgData name="Jarmo Tahvanainen" userId="79dd5496-d724-4dee-8c8a-4c63db31a1ee" providerId="ADAL" clId="{4ADC0643-052E-496F-BAB6-AEC9CE4BEA09}" dt="2024-11-25T12:05:21.088" v="405"/>
          <ac:picMkLst>
            <pc:docMk/>
            <pc:sldMk cId="243073721" sldId="266"/>
            <ac:picMk id="10" creationId="{1D5B2723-30E7-8DD1-0CBF-972BD46E0A6C}"/>
          </ac:picMkLst>
        </pc:picChg>
        <pc:picChg chg="mod">
          <ac:chgData name="Jarmo Tahvanainen" userId="79dd5496-d724-4dee-8c8a-4c63db31a1ee" providerId="ADAL" clId="{4ADC0643-052E-496F-BAB6-AEC9CE4BEA09}" dt="2024-11-25T12:05:21.088" v="405"/>
          <ac:picMkLst>
            <pc:docMk/>
            <pc:sldMk cId="243073721" sldId="266"/>
            <ac:picMk id="12" creationId="{E936232C-4D6B-8166-10B5-7A70EC0E09E6}"/>
          </ac:picMkLst>
        </pc:picChg>
        <pc:picChg chg="mod">
          <ac:chgData name="Jarmo Tahvanainen" userId="79dd5496-d724-4dee-8c8a-4c63db31a1ee" providerId="ADAL" clId="{4ADC0643-052E-496F-BAB6-AEC9CE4BEA09}" dt="2024-11-25T12:05:21.088" v="405"/>
          <ac:picMkLst>
            <pc:docMk/>
            <pc:sldMk cId="243073721" sldId="266"/>
            <ac:picMk id="13" creationId="{900D625D-39E3-2E30-A38E-DB3F315EACB3}"/>
          </ac:picMkLst>
        </pc:picChg>
        <pc:picChg chg="mod">
          <ac:chgData name="Jarmo Tahvanainen" userId="79dd5496-d724-4dee-8c8a-4c63db31a1ee" providerId="ADAL" clId="{4ADC0643-052E-496F-BAB6-AEC9CE4BEA09}" dt="2024-11-25T12:05:21.088" v="405"/>
          <ac:picMkLst>
            <pc:docMk/>
            <pc:sldMk cId="243073721" sldId="266"/>
            <ac:picMk id="14" creationId="{2C28D562-FEFC-4C76-464A-47CAA2DC2663}"/>
          </ac:picMkLst>
        </pc:picChg>
        <pc:picChg chg="mod">
          <ac:chgData name="Jarmo Tahvanainen" userId="79dd5496-d724-4dee-8c8a-4c63db31a1ee" providerId="ADAL" clId="{4ADC0643-052E-496F-BAB6-AEC9CE4BEA09}" dt="2024-11-25T12:05:21.088" v="405"/>
          <ac:picMkLst>
            <pc:docMk/>
            <pc:sldMk cId="243073721" sldId="266"/>
            <ac:picMk id="15" creationId="{A6770A82-387E-A503-7E64-6505317908D2}"/>
          </ac:picMkLst>
        </pc:picChg>
        <pc:picChg chg="mod">
          <ac:chgData name="Jarmo Tahvanainen" userId="79dd5496-d724-4dee-8c8a-4c63db31a1ee" providerId="ADAL" clId="{4ADC0643-052E-496F-BAB6-AEC9CE4BEA09}" dt="2024-11-25T12:05:21.088" v="405"/>
          <ac:picMkLst>
            <pc:docMk/>
            <pc:sldMk cId="243073721" sldId="266"/>
            <ac:picMk id="16" creationId="{B95E86B3-CACC-8C94-1640-6A3EE1A456DE}"/>
          </ac:picMkLst>
        </pc:picChg>
        <pc:picChg chg="mod">
          <ac:chgData name="Jarmo Tahvanainen" userId="79dd5496-d724-4dee-8c8a-4c63db31a1ee" providerId="ADAL" clId="{4ADC0643-052E-496F-BAB6-AEC9CE4BEA09}" dt="2024-11-25T12:05:21.088" v="405"/>
          <ac:picMkLst>
            <pc:docMk/>
            <pc:sldMk cId="243073721" sldId="266"/>
            <ac:picMk id="17" creationId="{141AEBBA-1135-A11D-3EFC-8E89F21F6CFB}"/>
          </ac:picMkLst>
        </pc:picChg>
        <pc:picChg chg="mod">
          <ac:chgData name="Jarmo Tahvanainen" userId="79dd5496-d724-4dee-8c8a-4c63db31a1ee" providerId="ADAL" clId="{4ADC0643-052E-496F-BAB6-AEC9CE4BEA09}" dt="2024-11-25T12:05:21.088" v="405"/>
          <ac:picMkLst>
            <pc:docMk/>
            <pc:sldMk cId="243073721" sldId="266"/>
            <ac:picMk id="18" creationId="{671BEC36-4702-E6C8-B174-27FA534829D1}"/>
          </ac:picMkLst>
        </pc:picChg>
      </pc:sldChg>
      <pc:sldChg chg="addSp delSp modSp mod setBg">
        <pc:chgData name="Jarmo Tahvanainen" userId="79dd5496-d724-4dee-8c8a-4c63db31a1ee" providerId="ADAL" clId="{4ADC0643-052E-496F-BAB6-AEC9CE4BEA09}" dt="2024-11-25T12:04:21.305" v="404" actId="692"/>
        <pc:sldMkLst>
          <pc:docMk/>
          <pc:sldMk cId="2408874367" sldId="267"/>
        </pc:sldMkLst>
        <pc:spChg chg="mod">
          <ac:chgData name="Jarmo Tahvanainen" userId="79dd5496-d724-4dee-8c8a-4c63db31a1ee" providerId="ADAL" clId="{4ADC0643-052E-496F-BAB6-AEC9CE4BEA09}" dt="2024-11-25T12:02:50.557" v="396" actId="207"/>
          <ac:spMkLst>
            <pc:docMk/>
            <pc:sldMk cId="2408874367" sldId="267"/>
            <ac:spMk id="69" creationId="{2AA1177B-1D40-BB63-C7A2-5B8E547C260D}"/>
          </ac:spMkLst>
        </pc:spChg>
        <pc:spChg chg="mod">
          <ac:chgData name="Jarmo Tahvanainen" userId="79dd5496-d724-4dee-8c8a-4c63db31a1ee" providerId="ADAL" clId="{4ADC0643-052E-496F-BAB6-AEC9CE4BEA09}" dt="2024-11-25T12:02:50.557" v="396" actId="207"/>
          <ac:spMkLst>
            <pc:docMk/>
            <pc:sldMk cId="2408874367" sldId="267"/>
            <ac:spMk id="72" creationId="{5E3B6FFB-CC7D-7940-EF00-AA04672885DD}"/>
          </ac:spMkLst>
        </pc:spChg>
        <pc:spChg chg="mod">
          <ac:chgData name="Jarmo Tahvanainen" userId="79dd5496-d724-4dee-8c8a-4c63db31a1ee" providerId="ADAL" clId="{4ADC0643-052E-496F-BAB6-AEC9CE4BEA09}" dt="2024-11-25T12:02:50.557" v="396" actId="207"/>
          <ac:spMkLst>
            <pc:docMk/>
            <pc:sldMk cId="2408874367" sldId="267"/>
            <ac:spMk id="73" creationId="{E489971F-530F-3477-6B20-D0C3774DF1A0}"/>
          </ac:spMkLst>
        </pc:spChg>
        <pc:spChg chg="mod">
          <ac:chgData name="Jarmo Tahvanainen" userId="79dd5496-d724-4dee-8c8a-4c63db31a1ee" providerId="ADAL" clId="{4ADC0643-052E-496F-BAB6-AEC9CE4BEA09}" dt="2024-11-25T12:02:50.557" v="396" actId="207"/>
          <ac:spMkLst>
            <pc:docMk/>
            <pc:sldMk cId="2408874367" sldId="267"/>
            <ac:spMk id="97" creationId="{67EBF79D-F24A-4D99-8B7F-030E17E0035F}"/>
          </ac:spMkLst>
        </pc:spChg>
        <pc:spChg chg="mod">
          <ac:chgData name="Jarmo Tahvanainen" userId="79dd5496-d724-4dee-8c8a-4c63db31a1ee" providerId="ADAL" clId="{4ADC0643-052E-496F-BAB6-AEC9CE4BEA09}" dt="2024-11-25T12:02:50.557" v="396" actId="207"/>
          <ac:spMkLst>
            <pc:docMk/>
            <pc:sldMk cId="2408874367" sldId="267"/>
            <ac:spMk id="105" creationId="{4BE04C87-C63E-45C7-813B-04C60C9515B5}"/>
          </ac:spMkLst>
        </pc:spChg>
        <pc:spChg chg="mod">
          <ac:chgData name="Jarmo Tahvanainen" userId="79dd5496-d724-4dee-8c8a-4c63db31a1ee" providerId="ADAL" clId="{4ADC0643-052E-496F-BAB6-AEC9CE4BEA09}" dt="2024-11-25T12:02:50.557" v="396" actId="207"/>
          <ac:spMkLst>
            <pc:docMk/>
            <pc:sldMk cId="2408874367" sldId="267"/>
            <ac:spMk id="113" creationId="{2F8FEAE8-7BDB-43E0-06B2-2C8B26F9350B}"/>
          </ac:spMkLst>
        </pc:spChg>
        <pc:spChg chg="mod">
          <ac:chgData name="Jarmo Tahvanainen" userId="79dd5496-d724-4dee-8c8a-4c63db31a1ee" providerId="ADAL" clId="{4ADC0643-052E-496F-BAB6-AEC9CE4BEA09}" dt="2024-11-25T12:02:50.557" v="396" actId="207"/>
          <ac:spMkLst>
            <pc:docMk/>
            <pc:sldMk cId="2408874367" sldId="267"/>
            <ac:spMk id="114" creationId="{846AF98C-9CF8-66EF-3CAE-741A5574F60B}"/>
          </ac:spMkLst>
        </pc:spChg>
        <pc:spChg chg="mod">
          <ac:chgData name="Jarmo Tahvanainen" userId="79dd5496-d724-4dee-8c8a-4c63db31a1ee" providerId="ADAL" clId="{4ADC0643-052E-496F-BAB6-AEC9CE4BEA09}" dt="2024-11-25T12:02:50.557" v="396" actId="207"/>
          <ac:spMkLst>
            <pc:docMk/>
            <pc:sldMk cId="2408874367" sldId="267"/>
            <ac:spMk id="126" creationId="{ABF48232-20FF-6436-0539-7AF4F1A72493}"/>
          </ac:spMkLst>
        </pc:spChg>
        <pc:grpChg chg="mod">
          <ac:chgData name="Jarmo Tahvanainen" userId="79dd5496-d724-4dee-8c8a-4c63db31a1ee" providerId="ADAL" clId="{4ADC0643-052E-496F-BAB6-AEC9CE4BEA09}" dt="2024-11-25T12:02:50.557" v="396" actId="207"/>
          <ac:grpSpMkLst>
            <pc:docMk/>
            <pc:sldMk cId="2408874367" sldId="267"/>
            <ac:grpSpMk id="84" creationId="{CD1A3E7D-F1E8-0392-5A02-AE7B61685B5A}"/>
          </ac:grpSpMkLst>
        </pc:grpChg>
        <pc:grpChg chg="mod">
          <ac:chgData name="Jarmo Tahvanainen" userId="79dd5496-d724-4dee-8c8a-4c63db31a1ee" providerId="ADAL" clId="{4ADC0643-052E-496F-BAB6-AEC9CE4BEA09}" dt="2024-11-25T12:02:50.557" v="396" actId="207"/>
          <ac:grpSpMkLst>
            <pc:docMk/>
            <pc:sldMk cId="2408874367" sldId="267"/>
            <ac:grpSpMk id="106" creationId="{10924CA5-CDA5-D31C-739D-15DB067B0E1B}"/>
          </ac:grpSpMkLst>
        </pc:grpChg>
        <pc:grpChg chg="mod">
          <ac:chgData name="Jarmo Tahvanainen" userId="79dd5496-d724-4dee-8c8a-4c63db31a1ee" providerId="ADAL" clId="{4ADC0643-052E-496F-BAB6-AEC9CE4BEA09}" dt="2024-11-25T12:02:50.557" v="396" actId="207"/>
          <ac:grpSpMkLst>
            <pc:docMk/>
            <pc:sldMk cId="2408874367" sldId="267"/>
            <ac:grpSpMk id="118" creationId="{D2202B55-C836-C112-D255-CBB1D72588A3}"/>
          </ac:grpSpMkLst>
        </pc:grpChg>
        <pc:grpChg chg="mod">
          <ac:chgData name="Jarmo Tahvanainen" userId="79dd5496-d724-4dee-8c8a-4c63db31a1ee" providerId="ADAL" clId="{4ADC0643-052E-496F-BAB6-AEC9CE4BEA09}" dt="2024-11-25T12:02:50.557" v="396" actId="207"/>
          <ac:grpSpMkLst>
            <pc:docMk/>
            <pc:sldMk cId="2408874367" sldId="267"/>
            <ac:grpSpMk id="122" creationId="{9C174D4E-C285-320F-507B-E8E55F3F8F26}"/>
          </ac:grpSpMkLst>
        </pc:grpChg>
        <pc:grpChg chg="mod">
          <ac:chgData name="Jarmo Tahvanainen" userId="79dd5496-d724-4dee-8c8a-4c63db31a1ee" providerId="ADAL" clId="{4ADC0643-052E-496F-BAB6-AEC9CE4BEA09}" dt="2024-11-25T12:02:50.557" v="396" actId="207"/>
          <ac:grpSpMkLst>
            <pc:docMk/>
            <pc:sldMk cId="2408874367" sldId="267"/>
            <ac:grpSpMk id="130" creationId="{7978FFE3-7953-8063-DDF8-7393D95BC8B5}"/>
          </ac:grpSpMkLst>
        </pc:grpChg>
        <pc:grpChg chg="mod">
          <ac:chgData name="Jarmo Tahvanainen" userId="79dd5496-d724-4dee-8c8a-4c63db31a1ee" providerId="ADAL" clId="{4ADC0643-052E-496F-BAB6-AEC9CE4BEA09}" dt="2024-11-25T12:02:50.557" v="396" actId="207"/>
          <ac:grpSpMkLst>
            <pc:docMk/>
            <pc:sldMk cId="2408874367" sldId="267"/>
            <ac:grpSpMk id="131" creationId="{E94C65A7-6EB4-9B57-37EC-85E8D35776B7}"/>
          </ac:grpSpMkLst>
        </pc:grpChg>
        <pc:picChg chg="add mod">
          <ac:chgData name="Jarmo Tahvanainen" userId="79dd5496-d724-4dee-8c8a-4c63db31a1ee" providerId="ADAL" clId="{4ADC0643-052E-496F-BAB6-AEC9CE4BEA09}" dt="2024-11-25T11:50:58.962" v="11"/>
          <ac:picMkLst>
            <pc:docMk/>
            <pc:sldMk cId="2408874367" sldId="267"/>
            <ac:picMk id="2" creationId="{0190BF0E-32DF-3CDA-9DE7-F013FFA6C07B}"/>
          </ac:picMkLst>
        </pc:picChg>
        <pc:picChg chg="add mod">
          <ac:chgData name="Jarmo Tahvanainen" userId="79dd5496-d724-4dee-8c8a-4c63db31a1ee" providerId="ADAL" clId="{4ADC0643-052E-496F-BAB6-AEC9CE4BEA09}" dt="2024-11-25T11:59:35.342" v="296"/>
          <ac:picMkLst>
            <pc:docMk/>
            <pc:sldMk cId="2408874367" sldId="267"/>
            <ac:picMk id="3" creationId="{A5876165-54AD-053B-774E-69F00149FDAC}"/>
          </ac:picMkLst>
        </pc:picChg>
        <pc:picChg chg="del">
          <ac:chgData name="Jarmo Tahvanainen" userId="79dd5496-d724-4dee-8c8a-4c63db31a1ee" providerId="ADAL" clId="{4ADC0643-052E-496F-BAB6-AEC9CE4BEA09}" dt="2024-11-25T11:59:26.776" v="289" actId="478"/>
          <ac:picMkLst>
            <pc:docMk/>
            <pc:sldMk cId="2408874367" sldId="267"/>
            <ac:picMk id="6" creationId="{60F91F54-A789-4517-60F3-655366FC0563}"/>
          </ac:picMkLst>
        </pc:picChg>
        <pc:picChg chg="mod">
          <ac:chgData name="Jarmo Tahvanainen" userId="79dd5496-d724-4dee-8c8a-4c63db31a1ee" providerId="ADAL" clId="{4ADC0643-052E-496F-BAB6-AEC9CE4BEA09}" dt="2024-11-25T12:03:27.243" v="398" actId="207"/>
          <ac:picMkLst>
            <pc:docMk/>
            <pc:sldMk cId="2408874367" sldId="267"/>
            <ac:picMk id="13" creationId="{23C82733-9F6F-6868-2B7C-8D5FA4FA70C5}"/>
          </ac:picMkLst>
        </pc:picChg>
        <pc:picChg chg="mod">
          <ac:chgData name="Jarmo Tahvanainen" userId="79dd5496-d724-4dee-8c8a-4c63db31a1ee" providerId="ADAL" clId="{4ADC0643-052E-496F-BAB6-AEC9CE4BEA09}" dt="2024-11-25T12:02:50.557" v="396" actId="207"/>
          <ac:picMkLst>
            <pc:docMk/>
            <pc:sldMk cId="2408874367" sldId="267"/>
            <ac:picMk id="30" creationId="{C9135FEC-897C-B5C9-CD6F-BB962660EE9B}"/>
          </ac:picMkLst>
        </pc:picChg>
        <pc:picChg chg="mod">
          <ac:chgData name="Jarmo Tahvanainen" userId="79dd5496-d724-4dee-8c8a-4c63db31a1ee" providerId="ADAL" clId="{4ADC0643-052E-496F-BAB6-AEC9CE4BEA09}" dt="2024-11-25T12:03:17.263" v="397" actId="207"/>
          <ac:picMkLst>
            <pc:docMk/>
            <pc:sldMk cId="2408874367" sldId="267"/>
            <ac:picMk id="48" creationId="{7C0500C8-FDDB-F1A4-DBE5-D6D84B09AC83}"/>
          </ac:picMkLst>
        </pc:picChg>
        <pc:picChg chg="mod">
          <ac:chgData name="Jarmo Tahvanainen" userId="79dd5496-d724-4dee-8c8a-4c63db31a1ee" providerId="ADAL" clId="{4ADC0643-052E-496F-BAB6-AEC9CE4BEA09}" dt="2024-11-25T12:02:50.557" v="396" actId="207"/>
          <ac:picMkLst>
            <pc:docMk/>
            <pc:sldMk cId="2408874367" sldId="267"/>
            <ac:picMk id="74" creationId="{AE21A282-8E18-6CCD-8882-09C4B837A02D}"/>
          </ac:picMkLst>
        </pc:picChg>
        <pc:picChg chg="mod">
          <ac:chgData name="Jarmo Tahvanainen" userId="79dd5496-d724-4dee-8c8a-4c63db31a1ee" providerId="ADAL" clId="{4ADC0643-052E-496F-BAB6-AEC9CE4BEA09}" dt="2024-11-25T12:02:50.557" v="396" actId="207"/>
          <ac:picMkLst>
            <pc:docMk/>
            <pc:sldMk cId="2408874367" sldId="267"/>
            <ac:picMk id="82" creationId="{0BA84F7B-5932-A0A6-625A-F86A7DCBD2DC}"/>
          </ac:picMkLst>
        </pc:picChg>
        <pc:picChg chg="mod">
          <ac:chgData name="Jarmo Tahvanainen" userId="79dd5496-d724-4dee-8c8a-4c63db31a1ee" providerId="ADAL" clId="{4ADC0643-052E-496F-BAB6-AEC9CE4BEA09}" dt="2024-11-25T12:02:50.557" v="396" actId="207"/>
          <ac:picMkLst>
            <pc:docMk/>
            <pc:sldMk cId="2408874367" sldId="267"/>
            <ac:picMk id="83" creationId="{74C054B0-7FBD-F232-2BDE-831457CE73D6}"/>
          </ac:picMkLst>
        </pc:picChg>
        <pc:picChg chg="mod">
          <ac:chgData name="Jarmo Tahvanainen" userId="79dd5496-d724-4dee-8c8a-4c63db31a1ee" providerId="ADAL" clId="{4ADC0643-052E-496F-BAB6-AEC9CE4BEA09}" dt="2024-11-25T12:02:50.557" v="396" actId="207"/>
          <ac:picMkLst>
            <pc:docMk/>
            <pc:sldMk cId="2408874367" sldId="267"/>
            <ac:picMk id="102" creationId="{AE07716B-D603-31E1-8B07-20D81BAD6ADF}"/>
          </ac:picMkLst>
        </pc:picChg>
        <pc:picChg chg="mod">
          <ac:chgData name="Jarmo Tahvanainen" userId="79dd5496-d724-4dee-8c8a-4c63db31a1ee" providerId="ADAL" clId="{4ADC0643-052E-496F-BAB6-AEC9CE4BEA09}" dt="2024-11-25T12:02:50.557" v="396" actId="207"/>
          <ac:picMkLst>
            <pc:docMk/>
            <pc:sldMk cId="2408874367" sldId="267"/>
            <ac:picMk id="103" creationId="{04E9696B-EDCF-A325-A145-5AFD3780FA26}"/>
          </ac:picMkLst>
        </pc:picChg>
        <pc:picChg chg="mod">
          <ac:chgData name="Jarmo Tahvanainen" userId="79dd5496-d724-4dee-8c8a-4c63db31a1ee" providerId="ADAL" clId="{4ADC0643-052E-496F-BAB6-AEC9CE4BEA09}" dt="2024-11-25T12:02:50.557" v="396" actId="207"/>
          <ac:picMkLst>
            <pc:docMk/>
            <pc:sldMk cId="2408874367" sldId="267"/>
            <ac:picMk id="107" creationId="{B6A8840F-6E0E-438A-5D2C-D7F89AF3C420}"/>
          </ac:picMkLst>
        </pc:picChg>
        <pc:picChg chg="mod">
          <ac:chgData name="Jarmo Tahvanainen" userId="79dd5496-d724-4dee-8c8a-4c63db31a1ee" providerId="ADAL" clId="{4ADC0643-052E-496F-BAB6-AEC9CE4BEA09}" dt="2024-11-25T12:02:50.557" v="396" actId="207"/>
          <ac:picMkLst>
            <pc:docMk/>
            <pc:sldMk cId="2408874367" sldId="267"/>
            <ac:picMk id="108" creationId="{451613A3-7329-022D-7BDB-27B4ADDDDA64}"/>
          </ac:picMkLst>
        </pc:picChg>
        <pc:picChg chg="mod">
          <ac:chgData name="Jarmo Tahvanainen" userId="79dd5496-d724-4dee-8c8a-4c63db31a1ee" providerId="ADAL" clId="{4ADC0643-052E-496F-BAB6-AEC9CE4BEA09}" dt="2024-11-25T12:02:50.557" v="396" actId="207"/>
          <ac:picMkLst>
            <pc:docMk/>
            <pc:sldMk cId="2408874367" sldId="267"/>
            <ac:picMk id="109" creationId="{2F48DFA8-930B-B318-4321-3556CBE01A4C}"/>
          </ac:picMkLst>
        </pc:picChg>
        <pc:picChg chg="mod">
          <ac:chgData name="Jarmo Tahvanainen" userId="79dd5496-d724-4dee-8c8a-4c63db31a1ee" providerId="ADAL" clId="{4ADC0643-052E-496F-BAB6-AEC9CE4BEA09}" dt="2024-11-25T12:02:50.557" v="396" actId="207"/>
          <ac:picMkLst>
            <pc:docMk/>
            <pc:sldMk cId="2408874367" sldId="267"/>
            <ac:picMk id="110" creationId="{28AD8384-CBA8-0B70-A8DB-0C7AAA926C61}"/>
          </ac:picMkLst>
        </pc:picChg>
        <pc:picChg chg="mod">
          <ac:chgData name="Jarmo Tahvanainen" userId="79dd5496-d724-4dee-8c8a-4c63db31a1ee" providerId="ADAL" clId="{4ADC0643-052E-496F-BAB6-AEC9CE4BEA09}" dt="2024-11-25T12:04:21.305" v="404" actId="692"/>
          <ac:picMkLst>
            <pc:docMk/>
            <pc:sldMk cId="2408874367" sldId="267"/>
            <ac:picMk id="112" creationId="{79A5B162-BBA4-2717-0B4F-30E0A911C930}"/>
          </ac:picMkLst>
        </pc:picChg>
        <pc:picChg chg="mod">
          <ac:chgData name="Jarmo Tahvanainen" userId="79dd5496-d724-4dee-8c8a-4c63db31a1ee" providerId="ADAL" clId="{4ADC0643-052E-496F-BAB6-AEC9CE4BEA09}" dt="2024-11-25T12:02:50.557" v="396" actId="207"/>
          <ac:picMkLst>
            <pc:docMk/>
            <pc:sldMk cId="2408874367" sldId="267"/>
            <ac:picMk id="119" creationId="{27CED393-485B-B95D-1DF0-A0BCD3AC0A22}"/>
          </ac:picMkLst>
        </pc:picChg>
        <pc:picChg chg="mod">
          <ac:chgData name="Jarmo Tahvanainen" userId="79dd5496-d724-4dee-8c8a-4c63db31a1ee" providerId="ADAL" clId="{4ADC0643-052E-496F-BAB6-AEC9CE4BEA09}" dt="2024-11-25T12:02:50.557" v="396" actId="207"/>
          <ac:picMkLst>
            <pc:docMk/>
            <pc:sldMk cId="2408874367" sldId="267"/>
            <ac:picMk id="120" creationId="{ADB1907B-B0ED-1E81-4280-BBF01F6460BD}"/>
          </ac:picMkLst>
        </pc:picChg>
        <pc:picChg chg="mod">
          <ac:chgData name="Jarmo Tahvanainen" userId="79dd5496-d724-4dee-8c8a-4c63db31a1ee" providerId="ADAL" clId="{4ADC0643-052E-496F-BAB6-AEC9CE4BEA09}" dt="2024-11-25T12:02:50.557" v="396" actId="207"/>
          <ac:picMkLst>
            <pc:docMk/>
            <pc:sldMk cId="2408874367" sldId="267"/>
            <ac:picMk id="121" creationId="{5AFA0096-E1AD-AB78-B435-CFA6BE75F311}"/>
          </ac:picMkLst>
        </pc:picChg>
        <pc:picChg chg="mod">
          <ac:chgData name="Jarmo Tahvanainen" userId="79dd5496-d724-4dee-8c8a-4c63db31a1ee" providerId="ADAL" clId="{4ADC0643-052E-496F-BAB6-AEC9CE4BEA09}" dt="2024-11-25T12:02:50.557" v="396" actId="207"/>
          <ac:picMkLst>
            <pc:docMk/>
            <pc:sldMk cId="2408874367" sldId="267"/>
            <ac:picMk id="125" creationId="{5B815C5C-DE2D-AD97-F586-2F277F534062}"/>
          </ac:picMkLst>
        </pc:picChg>
        <pc:picChg chg="mod">
          <ac:chgData name="Jarmo Tahvanainen" userId="79dd5496-d724-4dee-8c8a-4c63db31a1ee" providerId="ADAL" clId="{4ADC0643-052E-496F-BAB6-AEC9CE4BEA09}" dt="2024-11-25T12:02:50.557" v="396" actId="207"/>
          <ac:picMkLst>
            <pc:docMk/>
            <pc:sldMk cId="2408874367" sldId="267"/>
            <ac:picMk id="128" creationId="{5E42A64D-7286-116A-B163-5F053A85630F}"/>
          </ac:picMkLst>
        </pc:picChg>
        <pc:picChg chg="mod">
          <ac:chgData name="Jarmo Tahvanainen" userId="79dd5496-d724-4dee-8c8a-4c63db31a1ee" providerId="ADAL" clId="{4ADC0643-052E-496F-BAB6-AEC9CE4BEA09}" dt="2024-11-25T12:02:50.557" v="396" actId="207"/>
          <ac:picMkLst>
            <pc:docMk/>
            <pc:sldMk cId="2408874367" sldId="267"/>
            <ac:picMk id="137" creationId="{974D9E48-B15A-50A3-585B-28E3FDC61967}"/>
          </ac:picMkLst>
        </pc:picChg>
        <pc:picChg chg="mod">
          <ac:chgData name="Jarmo Tahvanainen" userId="79dd5496-d724-4dee-8c8a-4c63db31a1ee" providerId="ADAL" clId="{4ADC0643-052E-496F-BAB6-AEC9CE4BEA09}" dt="2024-11-25T12:03:31.716" v="399" actId="207"/>
          <ac:picMkLst>
            <pc:docMk/>
            <pc:sldMk cId="2408874367" sldId="267"/>
            <ac:picMk id="139" creationId="{47572AF7-4E1F-2E26-D7E7-83B4B96E7F2F}"/>
          </ac:picMkLst>
        </pc:picChg>
      </pc:sldChg>
      <pc:sldChg chg="addSp delSp modSp mod setBg">
        <pc:chgData name="Jarmo Tahvanainen" userId="79dd5496-d724-4dee-8c8a-4c63db31a1ee" providerId="ADAL" clId="{4ADC0643-052E-496F-BAB6-AEC9CE4BEA09}" dt="2024-11-25T12:12:35.543" v="557" actId="14100"/>
        <pc:sldMkLst>
          <pc:docMk/>
          <pc:sldMk cId="1381898905" sldId="268"/>
        </pc:sldMkLst>
        <pc:spChg chg="mod">
          <ac:chgData name="Jarmo Tahvanainen" userId="79dd5496-d724-4dee-8c8a-4c63db31a1ee" providerId="ADAL" clId="{4ADC0643-052E-496F-BAB6-AEC9CE4BEA09}" dt="2024-11-25T12:08:14.718" v="437" actId="20577"/>
          <ac:spMkLst>
            <pc:docMk/>
            <pc:sldMk cId="1381898905" sldId="268"/>
            <ac:spMk id="5" creationId="{6A0E079A-9C4C-AF42-39D5-41D75A25A78B}"/>
          </ac:spMkLst>
        </pc:spChg>
        <pc:picChg chg="del">
          <ac:chgData name="Jarmo Tahvanainen" userId="79dd5496-d724-4dee-8c8a-4c63db31a1ee" providerId="ADAL" clId="{4ADC0643-052E-496F-BAB6-AEC9CE4BEA09}" dt="2024-11-25T11:59:30.832" v="293" actId="478"/>
          <ac:picMkLst>
            <pc:docMk/>
            <pc:sldMk cId="1381898905" sldId="268"/>
            <ac:picMk id="2" creationId="{732AB376-5175-D3C8-D23E-81C4EAF73CD0}"/>
          </ac:picMkLst>
        </pc:picChg>
        <pc:picChg chg="add mod">
          <ac:chgData name="Jarmo Tahvanainen" userId="79dd5496-d724-4dee-8c8a-4c63db31a1ee" providerId="ADAL" clId="{4ADC0643-052E-496F-BAB6-AEC9CE4BEA09}" dt="2024-11-25T11:50:59.249" v="12"/>
          <ac:picMkLst>
            <pc:docMk/>
            <pc:sldMk cId="1381898905" sldId="268"/>
            <ac:picMk id="3" creationId="{424D12F5-E005-0FB9-10AF-C405C7B8F0F3}"/>
          </ac:picMkLst>
        </pc:picChg>
        <pc:picChg chg="add mod">
          <ac:chgData name="Jarmo Tahvanainen" userId="79dd5496-d724-4dee-8c8a-4c63db31a1ee" providerId="ADAL" clId="{4ADC0643-052E-496F-BAB6-AEC9CE4BEA09}" dt="2024-11-25T11:59:34.627" v="295"/>
          <ac:picMkLst>
            <pc:docMk/>
            <pc:sldMk cId="1381898905" sldId="268"/>
            <ac:picMk id="6" creationId="{AE6C7282-BAAD-57B0-3651-DA87D3EE46D7}"/>
          </ac:picMkLst>
        </pc:picChg>
        <pc:picChg chg="mod">
          <ac:chgData name="Jarmo Tahvanainen" userId="79dd5496-d724-4dee-8c8a-4c63db31a1ee" providerId="ADAL" clId="{4ADC0643-052E-496F-BAB6-AEC9CE4BEA09}" dt="2024-11-25T12:10:15.435" v="503" actId="1036"/>
          <ac:picMkLst>
            <pc:docMk/>
            <pc:sldMk cId="1381898905" sldId="268"/>
            <ac:picMk id="7" creationId="{51A452BC-D991-55C3-FF92-99C974B4D356}"/>
          </ac:picMkLst>
        </pc:picChg>
        <pc:picChg chg="add mod">
          <ac:chgData name="Jarmo Tahvanainen" userId="79dd5496-d724-4dee-8c8a-4c63db31a1ee" providerId="ADAL" clId="{4ADC0643-052E-496F-BAB6-AEC9CE4BEA09}" dt="2024-11-25T12:10:19.074" v="527" actId="1035"/>
          <ac:picMkLst>
            <pc:docMk/>
            <pc:sldMk cId="1381898905" sldId="268"/>
            <ac:picMk id="9" creationId="{71EF0444-3AE1-08F0-6498-3AFFD478A954}"/>
          </ac:picMkLst>
        </pc:picChg>
        <pc:picChg chg="add mod">
          <ac:chgData name="Jarmo Tahvanainen" userId="79dd5496-d724-4dee-8c8a-4c63db31a1ee" providerId="ADAL" clId="{4ADC0643-052E-496F-BAB6-AEC9CE4BEA09}" dt="2024-11-25T12:12:35.543" v="557" actId="14100"/>
          <ac:picMkLst>
            <pc:docMk/>
            <pc:sldMk cId="1381898905" sldId="268"/>
            <ac:picMk id="10" creationId="{C84B5DBC-F0DE-8537-7AFD-D475AECD4C4F}"/>
          </ac:picMkLst>
        </pc:picChg>
        <pc:picChg chg="add mod">
          <ac:chgData name="Jarmo Tahvanainen" userId="79dd5496-d724-4dee-8c8a-4c63db31a1ee" providerId="ADAL" clId="{4ADC0643-052E-496F-BAB6-AEC9CE4BEA09}" dt="2024-11-25T12:12:32.779" v="556" actId="14100"/>
          <ac:picMkLst>
            <pc:docMk/>
            <pc:sldMk cId="1381898905" sldId="268"/>
            <ac:picMk id="11" creationId="{30CAB2F5-30B2-47CE-A919-5E0B6585FD86}"/>
          </ac:picMkLst>
        </pc:picChg>
        <pc:picChg chg="add mod">
          <ac:chgData name="Jarmo Tahvanainen" userId="79dd5496-d724-4dee-8c8a-4c63db31a1ee" providerId="ADAL" clId="{4ADC0643-052E-496F-BAB6-AEC9CE4BEA09}" dt="2024-11-25T12:12:28.629" v="554" actId="14100"/>
          <ac:picMkLst>
            <pc:docMk/>
            <pc:sldMk cId="1381898905" sldId="268"/>
            <ac:picMk id="12" creationId="{46037945-F488-D20F-0F0B-0D257C8FE2AB}"/>
          </ac:picMkLst>
        </pc:picChg>
      </pc:sldChg>
      <pc:sldChg chg="addSp delSp modSp mod setBg">
        <pc:chgData name="Jarmo Tahvanainen" userId="79dd5496-d724-4dee-8c8a-4c63db31a1ee" providerId="ADAL" clId="{4ADC0643-052E-496F-BAB6-AEC9CE4BEA09}" dt="2024-11-25T12:01:20.202" v="374"/>
        <pc:sldMkLst>
          <pc:docMk/>
          <pc:sldMk cId="1199507831" sldId="270"/>
        </pc:sldMkLst>
        <pc:picChg chg="del">
          <ac:chgData name="Jarmo Tahvanainen" userId="79dd5496-d724-4dee-8c8a-4c63db31a1ee" providerId="ADAL" clId="{4ADC0643-052E-496F-BAB6-AEC9CE4BEA09}" dt="2024-11-25T11:59:28.304" v="291" actId="478"/>
          <ac:picMkLst>
            <pc:docMk/>
            <pc:sldMk cId="1199507831" sldId="270"/>
            <ac:picMk id="2" creationId="{F2BF700C-055F-F50E-D430-013E1A009516}"/>
          </ac:picMkLst>
        </pc:picChg>
        <pc:picChg chg="add mod">
          <ac:chgData name="Jarmo Tahvanainen" userId="79dd5496-d724-4dee-8c8a-4c63db31a1ee" providerId="ADAL" clId="{4ADC0643-052E-496F-BAB6-AEC9CE4BEA09}" dt="2024-11-25T11:51:00.848" v="14"/>
          <ac:picMkLst>
            <pc:docMk/>
            <pc:sldMk cId="1199507831" sldId="270"/>
            <ac:picMk id="3" creationId="{319268D9-F156-59DF-53EE-DA8AC1768115}"/>
          </ac:picMkLst>
        </pc:picChg>
        <pc:picChg chg="add mod">
          <ac:chgData name="Jarmo Tahvanainen" userId="79dd5496-d724-4dee-8c8a-4c63db31a1ee" providerId="ADAL" clId="{4ADC0643-052E-496F-BAB6-AEC9CE4BEA09}" dt="2024-11-25T11:59:36.755" v="298"/>
          <ac:picMkLst>
            <pc:docMk/>
            <pc:sldMk cId="1199507831" sldId="270"/>
            <ac:picMk id="6" creationId="{0436DD72-26C0-B87A-89AC-DC550CAC3F83}"/>
          </ac:picMkLst>
        </pc:picChg>
      </pc:sldChg>
      <pc:sldChg chg="addSp delSp modSp mod setBg">
        <pc:chgData name="Jarmo Tahvanainen" userId="79dd5496-d724-4dee-8c8a-4c63db31a1ee" providerId="ADAL" clId="{4ADC0643-052E-496F-BAB6-AEC9CE4BEA09}" dt="2024-11-25T12:01:11.296" v="372"/>
        <pc:sldMkLst>
          <pc:docMk/>
          <pc:sldMk cId="4105832824" sldId="271"/>
        </pc:sldMkLst>
        <pc:picChg chg="del">
          <ac:chgData name="Jarmo Tahvanainen" userId="79dd5496-d724-4dee-8c8a-4c63db31a1ee" providerId="ADAL" clId="{4ADC0643-052E-496F-BAB6-AEC9CE4BEA09}" dt="2024-11-25T11:59:27.512" v="290" actId="478"/>
          <ac:picMkLst>
            <pc:docMk/>
            <pc:sldMk cId="4105832824" sldId="271"/>
            <ac:picMk id="2" creationId="{DC2BE553-92C3-1369-ABC3-D9B26880DC56}"/>
          </ac:picMkLst>
        </pc:picChg>
        <pc:picChg chg="add mod">
          <ac:chgData name="Jarmo Tahvanainen" userId="79dd5496-d724-4dee-8c8a-4c63db31a1ee" providerId="ADAL" clId="{4ADC0643-052E-496F-BAB6-AEC9CE4BEA09}" dt="2024-11-25T11:51:00.505" v="13"/>
          <ac:picMkLst>
            <pc:docMk/>
            <pc:sldMk cId="4105832824" sldId="271"/>
            <ac:picMk id="3" creationId="{31E1179B-56B4-52B2-4694-A44BFE80E84A}"/>
          </ac:picMkLst>
        </pc:picChg>
        <pc:picChg chg="add mod">
          <ac:chgData name="Jarmo Tahvanainen" userId="79dd5496-d724-4dee-8c8a-4c63db31a1ee" providerId="ADAL" clId="{4ADC0643-052E-496F-BAB6-AEC9CE4BEA09}" dt="2024-11-25T11:59:36.196" v="297"/>
          <ac:picMkLst>
            <pc:docMk/>
            <pc:sldMk cId="4105832824" sldId="271"/>
            <ac:picMk id="6" creationId="{A9E794D4-B457-52D8-B42C-BA27F6E183F0}"/>
          </ac:picMkLst>
        </pc:picChg>
      </pc:sldChg>
      <pc:sldChg chg="addSp delSp modSp mod setBg">
        <pc:chgData name="Jarmo Tahvanainen" userId="79dd5496-d724-4dee-8c8a-4c63db31a1ee" providerId="ADAL" clId="{4ADC0643-052E-496F-BAB6-AEC9CE4BEA09}" dt="2024-11-25T12:01:24.938" v="375"/>
        <pc:sldMkLst>
          <pc:docMk/>
          <pc:sldMk cId="500713439" sldId="272"/>
        </pc:sldMkLst>
        <pc:picChg chg="add mod">
          <ac:chgData name="Jarmo Tahvanainen" userId="79dd5496-d724-4dee-8c8a-4c63db31a1ee" providerId="ADAL" clId="{4ADC0643-052E-496F-BAB6-AEC9CE4BEA09}" dt="2024-11-25T11:51:01.794" v="15"/>
          <ac:picMkLst>
            <pc:docMk/>
            <pc:sldMk cId="500713439" sldId="272"/>
            <ac:picMk id="2" creationId="{61929180-0E1F-A643-7305-2DE74BE92842}"/>
          </ac:picMkLst>
        </pc:picChg>
        <pc:picChg chg="add mod">
          <ac:chgData name="Jarmo Tahvanainen" userId="79dd5496-d724-4dee-8c8a-4c63db31a1ee" providerId="ADAL" clId="{4ADC0643-052E-496F-BAB6-AEC9CE4BEA09}" dt="2024-11-25T11:59:37.252" v="299"/>
          <ac:picMkLst>
            <pc:docMk/>
            <pc:sldMk cId="500713439" sldId="272"/>
            <ac:picMk id="3" creationId="{CB334128-2590-01C0-8BBE-D1A033C5183B}"/>
          </ac:picMkLst>
        </pc:picChg>
        <pc:picChg chg="del">
          <ac:chgData name="Jarmo Tahvanainen" userId="79dd5496-d724-4dee-8c8a-4c63db31a1ee" providerId="ADAL" clId="{4ADC0643-052E-496F-BAB6-AEC9CE4BEA09}" dt="2024-11-25T11:59:29.034" v="292" actId="478"/>
          <ac:picMkLst>
            <pc:docMk/>
            <pc:sldMk cId="500713439" sldId="272"/>
            <ac:picMk id="15" creationId="{D656BAA9-409A-F912-E66D-81870B916341}"/>
          </ac:picMkLst>
        </pc:picChg>
      </pc:sldChg>
      <pc:sldChg chg="new del">
        <pc:chgData name="Jarmo Tahvanainen" userId="79dd5496-d724-4dee-8c8a-4c63db31a1ee" providerId="ADAL" clId="{4ADC0643-052E-496F-BAB6-AEC9CE4BEA09}" dt="2024-11-25T11:50:41.512" v="4" actId="47"/>
        <pc:sldMkLst>
          <pc:docMk/>
          <pc:sldMk cId="3096891811" sldId="273"/>
        </pc:sldMkLst>
      </pc:sldChg>
      <pc:sldChg chg="new del">
        <pc:chgData name="Jarmo Tahvanainen" userId="79dd5496-d724-4dee-8c8a-4c63db31a1ee" providerId="ADAL" clId="{4ADC0643-052E-496F-BAB6-AEC9CE4BEA09}" dt="2024-11-25T11:50:41.669" v="5" actId="47"/>
        <pc:sldMkLst>
          <pc:docMk/>
          <pc:sldMk cId="2240231614" sldId="274"/>
        </pc:sldMkLst>
      </pc:sldChg>
      <pc:sldChg chg="addSp modSp new mod">
        <pc:chgData name="Jarmo Tahvanainen" userId="79dd5496-d724-4dee-8c8a-4c63db31a1ee" providerId="ADAL" clId="{4ADC0643-052E-496F-BAB6-AEC9CE4BEA09}" dt="2024-11-25T11:59:37.905" v="300"/>
        <pc:sldMkLst>
          <pc:docMk/>
          <pc:sldMk cId="508753832" sldId="275"/>
        </pc:sldMkLst>
        <pc:picChg chg="add">
          <ac:chgData name="Jarmo Tahvanainen" userId="79dd5496-d724-4dee-8c8a-4c63db31a1ee" providerId="ADAL" clId="{4ADC0643-052E-496F-BAB6-AEC9CE4BEA09}" dt="2024-11-25T11:50:39.306" v="3" actId="22"/>
          <ac:picMkLst>
            <pc:docMk/>
            <pc:sldMk cId="508753832" sldId="275"/>
            <ac:picMk id="5" creationId="{624C2EFE-9FED-9522-E223-F3973104CC8A}"/>
          </ac:picMkLst>
        </pc:picChg>
        <pc:picChg chg="add mod">
          <ac:chgData name="Jarmo Tahvanainen" userId="79dd5496-d724-4dee-8c8a-4c63db31a1ee" providerId="ADAL" clId="{4ADC0643-052E-496F-BAB6-AEC9CE4BEA09}" dt="2024-11-25T11:59:37.905" v="300"/>
          <ac:picMkLst>
            <pc:docMk/>
            <pc:sldMk cId="508753832" sldId="275"/>
            <ac:picMk id="6" creationId="{74545B2C-D7F2-44F4-4BD5-226BFF1F6378}"/>
          </ac:picMkLst>
        </pc:picChg>
      </pc:sldChg>
    </pc:docChg>
  </pc:docChgLst>
  <pc:docChgLst>
    <pc:chgData name="Risto Teerikoski" userId="S::risto.teerikoski@tuni.fi::66234951-cf9c-4562-95a0-ea74f6dfe2aa" providerId="AD" clId="Web-{0DBEF38E-ED75-44D1-58DC-31CDBFF51ACE}"/>
    <pc:docChg chg="addSld delSld modSld">
      <pc:chgData name="Risto Teerikoski" userId="S::risto.teerikoski@tuni.fi::66234951-cf9c-4562-95a0-ea74f6dfe2aa" providerId="AD" clId="Web-{0DBEF38E-ED75-44D1-58DC-31CDBFF51ACE}" dt="2024-11-04T12:13:27.556" v="3"/>
      <pc:docMkLst>
        <pc:docMk/>
      </pc:docMkLst>
      <pc:sldChg chg="new add del">
        <pc:chgData name="Risto Teerikoski" userId="S::risto.teerikoski@tuni.fi::66234951-cf9c-4562-95a0-ea74f6dfe2aa" providerId="AD" clId="Web-{0DBEF38E-ED75-44D1-58DC-31CDBFF51ACE}" dt="2024-11-04T12:13:27.556" v="3"/>
        <pc:sldMkLst>
          <pc:docMk/>
          <pc:sldMk cId="2890882835" sldId="259"/>
        </pc:sldMkLst>
      </pc:sldChg>
      <pc:sldChg chg="addSp modSp mod setBg">
        <pc:chgData name="Risto Teerikoski" userId="S::risto.teerikoski@tuni.fi::66234951-cf9c-4562-95a0-ea74f6dfe2aa" providerId="AD" clId="Web-{0DBEF38E-ED75-44D1-58DC-31CDBFF51ACE}" dt="2024-11-04T12:13:09.961" v="2"/>
        <pc:sldMkLst>
          <pc:docMk/>
          <pc:sldMk cId="4096565114" sldId="260"/>
        </pc:sldMkLst>
        <pc:spChg chg="mod">
          <ac:chgData name="Risto Teerikoski" userId="S::risto.teerikoski@tuni.fi::66234951-cf9c-4562-95a0-ea74f6dfe2aa" providerId="AD" clId="Web-{0DBEF38E-ED75-44D1-58DC-31CDBFF51ACE}" dt="2024-11-04T12:13:09.961" v="2"/>
          <ac:spMkLst>
            <pc:docMk/>
            <pc:sldMk cId="4096565114" sldId="260"/>
            <ac:spMk id="2" creationId="{3A7F9F9F-9D71-A2FC-FCB0-0B6F90968D91}"/>
          </ac:spMkLst>
        </pc:spChg>
        <pc:spChg chg="mod">
          <ac:chgData name="Risto Teerikoski" userId="S::risto.teerikoski@tuni.fi::66234951-cf9c-4562-95a0-ea74f6dfe2aa" providerId="AD" clId="Web-{0DBEF38E-ED75-44D1-58DC-31CDBFF51ACE}" dt="2024-11-04T12:13:09.961" v="2"/>
          <ac:spMkLst>
            <pc:docMk/>
            <pc:sldMk cId="4096565114" sldId="260"/>
            <ac:spMk id="3" creationId="{D480792E-AA84-37A5-D73A-29B2B60F1F11}"/>
          </ac:spMkLst>
        </pc:spChg>
        <pc:spChg chg="add">
          <ac:chgData name="Risto Teerikoski" userId="S::risto.teerikoski@tuni.fi::66234951-cf9c-4562-95a0-ea74f6dfe2aa" providerId="AD" clId="Web-{0DBEF38E-ED75-44D1-58DC-31CDBFF51ACE}" dt="2024-11-04T12:13:09.961" v="2"/>
          <ac:spMkLst>
            <pc:docMk/>
            <pc:sldMk cId="4096565114" sldId="260"/>
            <ac:spMk id="52" creationId="{13BF1CB8-C4D2-46A7-900D-7B057EBD241F}"/>
          </ac:spMkLst>
        </pc:spChg>
        <pc:spChg chg="add">
          <ac:chgData name="Risto Teerikoski" userId="S::risto.teerikoski@tuni.fi::66234951-cf9c-4562-95a0-ea74f6dfe2aa" providerId="AD" clId="Web-{0DBEF38E-ED75-44D1-58DC-31CDBFF51ACE}" dt="2024-11-04T12:13:09.961" v="2"/>
          <ac:spMkLst>
            <pc:docMk/>
            <pc:sldMk cId="4096565114" sldId="260"/>
            <ac:spMk id="53" creationId="{8047ED37-AD62-4555-A369-81CC3152B499}"/>
          </ac:spMkLst>
        </pc:spChg>
      </pc:sldChg>
    </pc:docChg>
  </pc:docChgLst>
  <pc:docChgLst>
    <pc:chgData name="Jarmo Tahvanainen" userId="79dd5496-d724-4dee-8c8a-4c63db31a1ee" providerId="ADAL" clId="{14F47294-76C2-4665-957B-1DCBB6142DF4}"/>
    <pc:docChg chg="undo custSel addSld delSld modSld">
      <pc:chgData name="Jarmo Tahvanainen" userId="79dd5496-d724-4dee-8c8a-4c63db31a1ee" providerId="ADAL" clId="{14F47294-76C2-4665-957B-1DCBB6142DF4}" dt="2024-11-04T13:48:57.999" v="2291" actId="20577"/>
      <pc:docMkLst>
        <pc:docMk/>
      </pc:docMkLst>
      <pc:sldChg chg="addSp delSp modSp mod">
        <pc:chgData name="Jarmo Tahvanainen" userId="79dd5496-d724-4dee-8c8a-4c63db31a1ee" providerId="ADAL" clId="{14F47294-76C2-4665-957B-1DCBB6142DF4}" dt="2024-11-04T12:46:45.421" v="7" actId="478"/>
        <pc:sldMkLst>
          <pc:docMk/>
          <pc:sldMk cId="782385677" sldId="256"/>
        </pc:sldMkLst>
        <pc:spChg chg="del mod">
          <ac:chgData name="Jarmo Tahvanainen" userId="79dd5496-d724-4dee-8c8a-4c63db31a1ee" providerId="ADAL" clId="{14F47294-76C2-4665-957B-1DCBB6142DF4}" dt="2024-11-04T12:46:40.078" v="3" actId="478"/>
          <ac:spMkLst>
            <pc:docMk/>
            <pc:sldMk cId="782385677" sldId="256"/>
            <ac:spMk id="2" creationId="{00000000-0000-0000-0000-000000000000}"/>
          </ac:spMkLst>
        </pc:spChg>
        <pc:spChg chg="del mod">
          <ac:chgData name="Jarmo Tahvanainen" userId="79dd5496-d724-4dee-8c8a-4c63db31a1ee" providerId="ADAL" clId="{14F47294-76C2-4665-957B-1DCBB6142DF4}" dt="2024-11-04T12:46:38.144" v="1" actId="478"/>
          <ac:spMkLst>
            <pc:docMk/>
            <pc:sldMk cId="782385677" sldId="256"/>
            <ac:spMk id="3" creationId="{00000000-0000-0000-0000-000000000000}"/>
          </ac:spMkLst>
        </pc:spChg>
        <pc:spChg chg="add del mod">
          <ac:chgData name="Jarmo Tahvanainen" userId="79dd5496-d724-4dee-8c8a-4c63db31a1ee" providerId="ADAL" clId="{14F47294-76C2-4665-957B-1DCBB6142DF4}" dt="2024-11-04T12:46:45.421" v="7" actId="478"/>
          <ac:spMkLst>
            <pc:docMk/>
            <pc:sldMk cId="782385677" sldId="256"/>
            <ac:spMk id="6" creationId="{FC123FD4-A119-394F-F196-B381234084E9}"/>
          </ac:spMkLst>
        </pc:spChg>
        <pc:spChg chg="add del mod">
          <ac:chgData name="Jarmo Tahvanainen" userId="79dd5496-d724-4dee-8c8a-4c63db31a1ee" providerId="ADAL" clId="{14F47294-76C2-4665-957B-1DCBB6142DF4}" dt="2024-11-04T12:46:43.893" v="6" actId="478"/>
          <ac:spMkLst>
            <pc:docMk/>
            <pc:sldMk cId="782385677" sldId="256"/>
            <ac:spMk id="8" creationId="{A834B8FB-3F2B-F312-3223-16231227B5B5}"/>
          </ac:spMkLst>
        </pc:spChg>
        <pc:picChg chg="add del">
          <ac:chgData name="Jarmo Tahvanainen" userId="79dd5496-d724-4dee-8c8a-4c63db31a1ee" providerId="ADAL" clId="{14F47294-76C2-4665-957B-1DCBB6142DF4}" dt="2024-11-04T12:46:41.983" v="5" actId="478"/>
          <ac:picMkLst>
            <pc:docMk/>
            <pc:sldMk cId="782385677" sldId="256"/>
            <ac:picMk id="5" creationId="{A1A7EF57-DCA3-6948-C914-B58BCFAB9563}"/>
          </ac:picMkLst>
        </pc:picChg>
      </pc:sldChg>
      <pc:sldChg chg="modSp mod">
        <pc:chgData name="Jarmo Tahvanainen" userId="79dd5496-d724-4dee-8c8a-4c63db31a1ee" providerId="ADAL" clId="{14F47294-76C2-4665-957B-1DCBB6142DF4}" dt="2024-11-04T13:48:57.999" v="2291" actId="20577"/>
        <pc:sldMkLst>
          <pc:docMk/>
          <pc:sldMk cId="72855012" sldId="257"/>
        </pc:sldMkLst>
        <pc:spChg chg="mod">
          <ac:chgData name="Jarmo Tahvanainen" userId="79dd5496-d724-4dee-8c8a-4c63db31a1ee" providerId="ADAL" clId="{14F47294-76C2-4665-957B-1DCBB6142DF4}" dt="2024-11-04T13:48:57.999" v="2291" actId="20577"/>
          <ac:spMkLst>
            <pc:docMk/>
            <pc:sldMk cId="72855012" sldId="257"/>
            <ac:spMk id="3" creationId="{27BAA062-1454-5B81-8930-CA98EB165809}"/>
          </ac:spMkLst>
        </pc:spChg>
      </pc:sldChg>
      <pc:sldChg chg="del">
        <pc:chgData name="Jarmo Tahvanainen" userId="79dd5496-d724-4dee-8c8a-4c63db31a1ee" providerId="ADAL" clId="{14F47294-76C2-4665-957B-1DCBB6142DF4}" dt="2024-11-04T13:23:05.401" v="1110" actId="47"/>
        <pc:sldMkLst>
          <pc:docMk/>
          <pc:sldMk cId="1855844925" sldId="258"/>
        </pc:sldMkLst>
      </pc:sldChg>
      <pc:sldChg chg="addSp modSp mod">
        <pc:chgData name="Jarmo Tahvanainen" userId="79dd5496-d724-4dee-8c8a-4c63db31a1ee" providerId="ADAL" clId="{14F47294-76C2-4665-957B-1DCBB6142DF4}" dt="2024-11-04T13:46:02.287" v="2177" actId="20577"/>
        <pc:sldMkLst>
          <pc:docMk/>
          <pc:sldMk cId="4096565114" sldId="260"/>
        </pc:sldMkLst>
        <pc:spChg chg="mod">
          <ac:chgData name="Jarmo Tahvanainen" userId="79dd5496-d724-4dee-8c8a-4c63db31a1ee" providerId="ADAL" clId="{14F47294-76C2-4665-957B-1DCBB6142DF4}" dt="2024-11-04T13:30:32.172" v="1656" actId="20577"/>
          <ac:spMkLst>
            <pc:docMk/>
            <pc:sldMk cId="4096565114" sldId="260"/>
            <ac:spMk id="2" creationId="{3A7F9F9F-9D71-A2FC-FCB0-0B6F90968D91}"/>
          </ac:spMkLst>
        </pc:spChg>
        <pc:spChg chg="mod">
          <ac:chgData name="Jarmo Tahvanainen" userId="79dd5496-d724-4dee-8c8a-4c63db31a1ee" providerId="ADAL" clId="{14F47294-76C2-4665-957B-1DCBB6142DF4}" dt="2024-11-04T13:46:02.287" v="2177" actId="20577"/>
          <ac:spMkLst>
            <pc:docMk/>
            <pc:sldMk cId="4096565114" sldId="260"/>
            <ac:spMk id="3" creationId="{D480792E-AA84-37A5-D73A-29B2B60F1F11}"/>
          </ac:spMkLst>
        </pc:spChg>
        <pc:picChg chg="add mod">
          <ac:chgData name="Jarmo Tahvanainen" userId="79dd5496-d724-4dee-8c8a-4c63db31a1ee" providerId="ADAL" clId="{14F47294-76C2-4665-957B-1DCBB6142DF4}" dt="2024-11-04T13:30:03.561" v="1611" actId="14100"/>
          <ac:picMkLst>
            <pc:docMk/>
            <pc:sldMk cId="4096565114" sldId="260"/>
            <ac:picMk id="4" creationId="{0B64C9A0-F12D-FBAB-1D32-899F4F0B53F7}"/>
          </ac:picMkLst>
        </pc:picChg>
      </pc:sldChg>
      <pc:sldChg chg="delSp add del setBg delDesignElem">
        <pc:chgData name="Jarmo Tahvanainen" userId="79dd5496-d724-4dee-8c8a-4c63db31a1ee" providerId="ADAL" clId="{14F47294-76C2-4665-957B-1DCBB6142DF4}" dt="2024-11-04T13:08:35.154" v="962" actId="47"/>
        <pc:sldMkLst>
          <pc:docMk/>
          <pc:sldMk cId="1134792064" sldId="261"/>
        </pc:sldMkLst>
        <pc:spChg chg="del">
          <ac:chgData name="Jarmo Tahvanainen" userId="79dd5496-d724-4dee-8c8a-4c63db31a1ee" providerId="ADAL" clId="{14F47294-76C2-4665-957B-1DCBB6142DF4}" dt="2024-11-04T12:51:53.597" v="136"/>
          <ac:spMkLst>
            <pc:docMk/>
            <pc:sldMk cId="1134792064" sldId="261"/>
            <ac:spMk id="58" creationId="{D8051C07-24CA-62EA-D3B6-4EFD2F5B8BA3}"/>
          </ac:spMkLst>
        </pc:spChg>
        <pc:spChg chg="del">
          <ac:chgData name="Jarmo Tahvanainen" userId="79dd5496-d724-4dee-8c8a-4c63db31a1ee" providerId="ADAL" clId="{14F47294-76C2-4665-957B-1DCBB6142DF4}" dt="2024-11-04T12:51:53.597" v="136"/>
          <ac:spMkLst>
            <pc:docMk/>
            <pc:sldMk cId="1134792064" sldId="261"/>
            <ac:spMk id="66" creationId="{D84703C3-917F-D93D-AEB7-E59A00573181}"/>
          </ac:spMkLst>
        </pc:spChg>
      </pc:sldChg>
      <pc:sldChg chg="addSp modSp add mod">
        <pc:chgData name="Jarmo Tahvanainen" userId="79dd5496-d724-4dee-8c8a-4c63db31a1ee" providerId="ADAL" clId="{14F47294-76C2-4665-957B-1DCBB6142DF4}" dt="2024-11-04T13:29:10.925" v="1557" actId="20577"/>
        <pc:sldMkLst>
          <pc:docMk/>
          <pc:sldMk cId="2154372479" sldId="261"/>
        </pc:sldMkLst>
        <pc:spChg chg="mod">
          <ac:chgData name="Jarmo Tahvanainen" userId="79dd5496-d724-4dee-8c8a-4c63db31a1ee" providerId="ADAL" clId="{14F47294-76C2-4665-957B-1DCBB6142DF4}" dt="2024-11-04T13:29:10.925" v="1557" actId="20577"/>
          <ac:spMkLst>
            <pc:docMk/>
            <pc:sldMk cId="2154372479" sldId="261"/>
            <ac:spMk id="3" creationId="{D4CEB332-C4F8-3FBB-0394-053F7EA17F69}"/>
          </ac:spMkLst>
        </pc:spChg>
        <pc:picChg chg="add mod">
          <ac:chgData name="Jarmo Tahvanainen" userId="79dd5496-d724-4dee-8c8a-4c63db31a1ee" providerId="ADAL" clId="{14F47294-76C2-4665-957B-1DCBB6142DF4}" dt="2024-11-04T13:22:34.566" v="1109" actId="14100"/>
          <ac:picMkLst>
            <pc:docMk/>
            <pc:sldMk cId="2154372479" sldId="261"/>
            <ac:picMk id="4" creationId="{8D3C8C83-9668-D444-9259-D50B0D0CC9DC}"/>
          </ac:picMkLst>
        </pc:picChg>
      </pc:sldChg>
      <pc:sldChg chg="new del">
        <pc:chgData name="Jarmo Tahvanainen" userId="79dd5496-d724-4dee-8c8a-4c63db31a1ee" providerId="ADAL" clId="{14F47294-76C2-4665-957B-1DCBB6142DF4}" dt="2024-11-04T12:51:44.967" v="131" actId="680"/>
        <pc:sldMkLst>
          <pc:docMk/>
          <pc:sldMk cId="2542528399" sldId="261"/>
        </pc:sldMkLst>
      </pc:sldChg>
      <pc:sldChg chg="addSp delSp add del setBg delDesignElem">
        <pc:chgData name="Jarmo Tahvanainen" userId="79dd5496-d724-4dee-8c8a-4c63db31a1ee" providerId="ADAL" clId="{14F47294-76C2-4665-957B-1DCBB6142DF4}" dt="2024-11-04T12:51:51.769" v="134"/>
        <pc:sldMkLst>
          <pc:docMk/>
          <pc:sldMk cId="3628144186" sldId="261"/>
        </pc:sldMkLst>
        <pc:spChg chg="add del">
          <ac:chgData name="Jarmo Tahvanainen" userId="79dd5496-d724-4dee-8c8a-4c63db31a1ee" providerId="ADAL" clId="{14F47294-76C2-4665-957B-1DCBB6142DF4}" dt="2024-11-04T12:51:51.769" v="134"/>
          <ac:spMkLst>
            <pc:docMk/>
            <pc:sldMk cId="3628144186" sldId="261"/>
            <ac:spMk id="58" creationId="{03C99934-AC46-F8AC-A9C6-B515D74EC6A6}"/>
          </ac:spMkLst>
        </pc:spChg>
        <pc:spChg chg="add del">
          <ac:chgData name="Jarmo Tahvanainen" userId="79dd5496-d724-4dee-8c8a-4c63db31a1ee" providerId="ADAL" clId="{14F47294-76C2-4665-957B-1DCBB6142DF4}" dt="2024-11-04T12:51:51.769" v="134"/>
          <ac:spMkLst>
            <pc:docMk/>
            <pc:sldMk cId="3628144186" sldId="261"/>
            <ac:spMk id="66" creationId="{654FE199-A747-11B0-74A8-1729F745F00A}"/>
          </ac:spMkLst>
        </pc:spChg>
      </pc:sldChg>
      <pc:sldChg chg="delSp add del setBg delDesignElem">
        <pc:chgData name="Jarmo Tahvanainen" userId="79dd5496-d724-4dee-8c8a-4c63db31a1ee" providerId="ADAL" clId="{14F47294-76C2-4665-957B-1DCBB6142DF4}" dt="2024-11-04T12:51:37.016" v="126" actId="47"/>
        <pc:sldMkLst>
          <pc:docMk/>
          <pc:sldMk cId="3897752649" sldId="261"/>
        </pc:sldMkLst>
        <pc:spChg chg="del">
          <ac:chgData name="Jarmo Tahvanainen" userId="79dd5496-d724-4dee-8c8a-4c63db31a1ee" providerId="ADAL" clId="{14F47294-76C2-4665-957B-1DCBB6142DF4}" dt="2024-11-04T12:51:00.471" v="125"/>
          <ac:spMkLst>
            <pc:docMk/>
            <pc:sldMk cId="3897752649" sldId="261"/>
            <ac:spMk id="13" creationId="{6572C892-56B0-51D3-2488-96BB43D9E523}"/>
          </ac:spMkLst>
        </pc:spChg>
        <pc:spChg chg="del">
          <ac:chgData name="Jarmo Tahvanainen" userId="79dd5496-d724-4dee-8c8a-4c63db31a1ee" providerId="ADAL" clId="{14F47294-76C2-4665-957B-1DCBB6142DF4}" dt="2024-11-04T12:51:00.471" v="125"/>
          <ac:spMkLst>
            <pc:docMk/>
            <pc:sldMk cId="3897752649" sldId="261"/>
            <ac:spMk id="14" creationId="{30877BE1-D747-2C1F-815B-E8D97D8177EF}"/>
          </ac:spMkLst>
        </pc:spChg>
        <pc:spChg chg="del">
          <ac:chgData name="Jarmo Tahvanainen" userId="79dd5496-d724-4dee-8c8a-4c63db31a1ee" providerId="ADAL" clId="{14F47294-76C2-4665-957B-1DCBB6142DF4}" dt="2024-11-04T12:51:00.471" v="125"/>
          <ac:spMkLst>
            <pc:docMk/>
            <pc:sldMk cId="3897752649" sldId="261"/>
            <ac:spMk id="15" creationId="{0E21BEA7-78E9-CE64-AE53-1D6D75625832}"/>
          </ac:spMkLst>
        </pc:spChg>
      </pc:sldChg>
      <pc:sldChg chg="delSp add del setBg delDesignElem">
        <pc:chgData name="Jarmo Tahvanainen" userId="79dd5496-d724-4dee-8c8a-4c63db31a1ee" providerId="ADAL" clId="{14F47294-76C2-4665-957B-1DCBB6142DF4}" dt="2024-11-04T12:51:42.400" v="129" actId="2696"/>
        <pc:sldMkLst>
          <pc:docMk/>
          <pc:sldMk cId="4118836080" sldId="261"/>
        </pc:sldMkLst>
        <pc:spChg chg="del">
          <ac:chgData name="Jarmo Tahvanainen" userId="79dd5496-d724-4dee-8c8a-4c63db31a1ee" providerId="ADAL" clId="{14F47294-76C2-4665-957B-1DCBB6142DF4}" dt="2024-11-04T12:51:41.781" v="128"/>
          <ac:spMkLst>
            <pc:docMk/>
            <pc:sldMk cId="4118836080" sldId="261"/>
            <ac:spMk id="13" creationId="{F01AE5EF-AAB9-B9A8-47AD-A2B28CDA971C}"/>
          </ac:spMkLst>
        </pc:spChg>
        <pc:spChg chg="del">
          <ac:chgData name="Jarmo Tahvanainen" userId="79dd5496-d724-4dee-8c8a-4c63db31a1ee" providerId="ADAL" clId="{14F47294-76C2-4665-957B-1DCBB6142DF4}" dt="2024-11-04T12:51:41.781" v="128"/>
          <ac:spMkLst>
            <pc:docMk/>
            <pc:sldMk cId="4118836080" sldId="261"/>
            <ac:spMk id="14" creationId="{50C3AE9A-7CA2-13B6-1CCC-33E6204A4D88}"/>
          </ac:spMkLst>
        </pc:spChg>
        <pc:spChg chg="del">
          <ac:chgData name="Jarmo Tahvanainen" userId="79dd5496-d724-4dee-8c8a-4c63db31a1ee" providerId="ADAL" clId="{14F47294-76C2-4665-957B-1DCBB6142DF4}" dt="2024-11-04T12:51:41.781" v="128"/>
          <ac:spMkLst>
            <pc:docMk/>
            <pc:sldMk cId="4118836080" sldId="261"/>
            <ac:spMk id="15" creationId="{72215CE9-7E63-3975-901C-53C979EBBE8E}"/>
          </ac:spMkLst>
        </pc:spChg>
      </pc:sldChg>
    </pc:docChg>
  </pc:docChgLst>
  <pc:docChgLst>
    <pc:chgData name="Jarmo Tahvanainen" userId="79dd5496-d724-4dee-8c8a-4c63db31a1ee" providerId="ADAL" clId="{0C0109C4-1697-43C4-8813-F248CABFD3C5}"/>
    <pc:docChg chg="undo custSel addSld delSld modSld sldOrd">
      <pc:chgData name="Jarmo Tahvanainen" userId="79dd5496-d724-4dee-8c8a-4c63db31a1ee" providerId="ADAL" clId="{0C0109C4-1697-43C4-8813-F248CABFD3C5}" dt="2024-12-03T13:55:32.576" v="13136" actId="20577"/>
      <pc:docMkLst>
        <pc:docMk/>
      </pc:docMkLst>
      <pc:sldChg chg="modSp mod modNotesTx">
        <pc:chgData name="Jarmo Tahvanainen" userId="79dd5496-d724-4dee-8c8a-4c63db31a1ee" providerId="ADAL" clId="{0C0109C4-1697-43C4-8813-F248CABFD3C5}" dt="2024-12-02T12:57:47.167" v="9302" actId="20577"/>
        <pc:sldMkLst>
          <pc:docMk/>
          <pc:sldMk cId="2556729438" sldId="262"/>
        </pc:sldMkLst>
        <pc:spChg chg="mod">
          <ac:chgData name="Jarmo Tahvanainen" userId="79dd5496-d724-4dee-8c8a-4c63db31a1ee" providerId="ADAL" clId="{0C0109C4-1697-43C4-8813-F248CABFD3C5}" dt="2024-12-02T12:57:26.871" v="9274" actId="20577"/>
          <ac:spMkLst>
            <pc:docMk/>
            <pc:sldMk cId="2556729438" sldId="262"/>
            <ac:spMk id="2" creationId="{A21299AC-8CCB-EB2D-345B-2A048A526F6F}"/>
          </ac:spMkLst>
        </pc:spChg>
        <pc:picChg chg="mod">
          <ac:chgData name="Jarmo Tahvanainen" userId="79dd5496-d724-4dee-8c8a-4c63db31a1ee" providerId="ADAL" clId="{0C0109C4-1697-43C4-8813-F248CABFD3C5}" dt="2024-12-02T10:27:49.617" v="188" actId="1035"/>
          <ac:picMkLst>
            <pc:docMk/>
            <pc:sldMk cId="2556729438" sldId="262"/>
            <ac:picMk id="6" creationId="{D3B02043-E2D3-8227-25A9-013B991723E1}"/>
          </ac:picMkLst>
        </pc:picChg>
        <pc:picChg chg="mod">
          <ac:chgData name="Jarmo Tahvanainen" userId="79dd5496-d724-4dee-8c8a-4c63db31a1ee" providerId="ADAL" clId="{0C0109C4-1697-43C4-8813-F248CABFD3C5}" dt="2024-12-02T10:27:49.617" v="188" actId="1035"/>
          <ac:picMkLst>
            <pc:docMk/>
            <pc:sldMk cId="2556729438" sldId="262"/>
            <ac:picMk id="7" creationId="{D796F25A-462B-354C-EAD3-7AF2402407F7}"/>
          </ac:picMkLst>
        </pc:picChg>
      </pc:sldChg>
      <pc:sldChg chg="modSp mod setBg modNotesTx">
        <pc:chgData name="Jarmo Tahvanainen" userId="79dd5496-d724-4dee-8c8a-4c63db31a1ee" providerId="ADAL" clId="{0C0109C4-1697-43C4-8813-F248CABFD3C5}" dt="2024-12-02T13:24:41.765" v="9493" actId="20577"/>
        <pc:sldMkLst>
          <pc:docMk/>
          <pc:sldMk cId="3875350202" sldId="265"/>
        </pc:sldMkLst>
        <pc:spChg chg="mod">
          <ac:chgData name="Jarmo Tahvanainen" userId="79dd5496-d724-4dee-8c8a-4c63db31a1ee" providerId="ADAL" clId="{0C0109C4-1697-43C4-8813-F248CABFD3C5}" dt="2024-12-02T10:28:05.378" v="206" actId="20577"/>
          <ac:spMkLst>
            <pc:docMk/>
            <pc:sldMk cId="3875350202" sldId="265"/>
            <ac:spMk id="4" creationId="{BAFBFCF7-623E-E42D-48C7-AB9CE4D8CC15}"/>
          </ac:spMkLst>
        </pc:spChg>
        <pc:spChg chg="mod">
          <ac:chgData name="Jarmo Tahvanainen" userId="79dd5496-d724-4dee-8c8a-4c63db31a1ee" providerId="ADAL" clId="{0C0109C4-1697-43C4-8813-F248CABFD3C5}" dt="2024-12-02T13:23:22.703" v="9479" actId="113"/>
          <ac:spMkLst>
            <pc:docMk/>
            <pc:sldMk cId="3875350202" sldId="265"/>
            <ac:spMk id="5" creationId="{27A1A1A5-2A58-CE7B-30CF-10F07978FEC0}"/>
          </ac:spMkLst>
        </pc:spChg>
      </pc:sldChg>
      <pc:sldChg chg="addSp modSp mod modNotesTx">
        <pc:chgData name="Jarmo Tahvanainen" userId="79dd5496-d724-4dee-8c8a-4c63db31a1ee" providerId="ADAL" clId="{0C0109C4-1697-43C4-8813-F248CABFD3C5}" dt="2024-12-03T09:19:03.202" v="10840"/>
        <pc:sldMkLst>
          <pc:docMk/>
          <pc:sldMk cId="243073721" sldId="266"/>
        </pc:sldMkLst>
        <pc:spChg chg="mod">
          <ac:chgData name="Jarmo Tahvanainen" userId="79dd5496-d724-4dee-8c8a-4c63db31a1ee" providerId="ADAL" clId="{0C0109C4-1697-43C4-8813-F248CABFD3C5}" dt="2024-12-02T13:29:44.684" v="9578" actId="1076"/>
          <ac:spMkLst>
            <pc:docMk/>
            <pc:sldMk cId="243073721" sldId="266"/>
            <ac:spMk id="5" creationId="{06B0DF97-40AC-081A-C634-5D0C39D9A739}"/>
          </ac:spMkLst>
        </pc:spChg>
        <pc:graphicFrameChg chg="add mod">
          <ac:chgData name="Jarmo Tahvanainen" userId="79dd5496-d724-4dee-8c8a-4c63db31a1ee" providerId="ADAL" clId="{0C0109C4-1697-43C4-8813-F248CABFD3C5}" dt="2024-12-03T09:19:03.202" v="10840"/>
          <ac:graphicFrameMkLst>
            <pc:docMk/>
            <pc:sldMk cId="243073721" sldId="266"/>
            <ac:graphicFrameMk id="2" creationId="{C736F88A-9EBC-89B4-8BFA-86D1200D0D07}"/>
          </ac:graphicFrameMkLst>
        </pc:graphicFrameChg>
      </pc:sldChg>
      <pc:sldChg chg="modSp mod modNotesTx">
        <pc:chgData name="Jarmo Tahvanainen" userId="79dd5496-d724-4dee-8c8a-4c63db31a1ee" providerId="ADAL" clId="{0C0109C4-1697-43C4-8813-F248CABFD3C5}" dt="2024-12-02T13:36:46.967" v="9646" actId="20577"/>
        <pc:sldMkLst>
          <pc:docMk/>
          <pc:sldMk cId="2408874367" sldId="267"/>
        </pc:sldMkLst>
        <pc:spChg chg="mod">
          <ac:chgData name="Jarmo Tahvanainen" userId="79dd5496-d724-4dee-8c8a-4c63db31a1ee" providerId="ADAL" clId="{0C0109C4-1697-43C4-8813-F248CABFD3C5}" dt="2024-12-02T13:30:43.390" v="9635" actId="20577"/>
          <ac:spMkLst>
            <pc:docMk/>
            <pc:sldMk cId="2408874367" sldId="267"/>
            <ac:spMk id="4" creationId="{62672678-1329-E59C-1922-DD414719EC45}"/>
          </ac:spMkLst>
        </pc:spChg>
        <pc:spChg chg="mod">
          <ac:chgData name="Jarmo Tahvanainen" userId="79dd5496-d724-4dee-8c8a-4c63db31a1ee" providerId="ADAL" clId="{0C0109C4-1697-43C4-8813-F248CABFD3C5}" dt="2024-12-02T11:17:17.035" v="5544" actId="20577"/>
          <ac:spMkLst>
            <pc:docMk/>
            <pc:sldMk cId="2408874367" sldId="267"/>
            <ac:spMk id="85" creationId="{601CE3E5-4E55-C713-A3BD-E7CBCE76D68A}"/>
          </ac:spMkLst>
        </pc:spChg>
        <pc:spChg chg="mod">
          <ac:chgData name="Jarmo Tahvanainen" userId="79dd5496-d724-4dee-8c8a-4c63db31a1ee" providerId="ADAL" clId="{0C0109C4-1697-43C4-8813-F248CABFD3C5}" dt="2024-12-02T11:38:04.512" v="6619" actId="20577"/>
          <ac:spMkLst>
            <pc:docMk/>
            <pc:sldMk cId="2408874367" sldId="267"/>
            <ac:spMk id="99" creationId="{2DE37330-EAEF-5C95-6301-FA057AAB53BA}"/>
          </ac:spMkLst>
        </pc:spChg>
      </pc:sldChg>
      <pc:sldChg chg="addSp delSp modSp mod modNotesTx">
        <pc:chgData name="Jarmo Tahvanainen" userId="79dd5496-d724-4dee-8c8a-4c63db31a1ee" providerId="ADAL" clId="{0C0109C4-1697-43C4-8813-F248CABFD3C5}" dt="2024-12-02T14:37:18.401" v="10485" actId="27918"/>
        <pc:sldMkLst>
          <pc:docMk/>
          <pc:sldMk cId="1381898905" sldId="268"/>
        </pc:sldMkLst>
        <pc:spChg chg="mod">
          <ac:chgData name="Jarmo Tahvanainen" userId="79dd5496-d724-4dee-8c8a-4c63db31a1ee" providerId="ADAL" clId="{0C0109C4-1697-43C4-8813-F248CABFD3C5}" dt="2024-12-02T11:18:07.029" v="5559" actId="6549"/>
          <ac:spMkLst>
            <pc:docMk/>
            <pc:sldMk cId="1381898905" sldId="268"/>
            <ac:spMk id="4" creationId="{5A1CF03B-B17E-D03E-AAC1-9452C5565CAF}"/>
          </ac:spMkLst>
        </pc:spChg>
        <pc:spChg chg="mod ord">
          <ac:chgData name="Jarmo Tahvanainen" userId="79dd5496-d724-4dee-8c8a-4c63db31a1ee" providerId="ADAL" clId="{0C0109C4-1697-43C4-8813-F248CABFD3C5}" dt="2024-12-02T14:31:19.697" v="10429" actId="1076"/>
          <ac:spMkLst>
            <pc:docMk/>
            <pc:sldMk cId="1381898905" sldId="268"/>
            <ac:spMk id="5" creationId="{6A0E079A-9C4C-AF42-39D5-41D75A25A78B}"/>
          </ac:spMkLst>
        </pc:spChg>
        <pc:spChg chg="add del mod">
          <ac:chgData name="Jarmo Tahvanainen" userId="79dd5496-d724-4dee-8c8a-4c63db31a1ee" providerId="ADAL" clId="{0C0109C4-1697-43C4-8813-F248CABFD3C5}" dt="2024-12-02T14:23:48.537" v="10250" actId="478"/>
          <ac:spMkLst>
            <pc:docMk/>
            <pc:sldMk cId="1381898905" sldId="268"/>
            <ac:spMk id="8" creationId="{1D0CA4C5-960D-C646-B856-5BB39C4AC8F9}"/>
          </ac:spMkLst>
        </pc:spChg>
        <pc:spChg chg="add del mod">
          <ac:chgData name="Jarmo Tahvanainen" userId="79dd5496-d724-4dee-8c8a-4c63db31a1ee" providerId="ADAL" clId="{0C0109C4-1697-43C4-8813-F248CABFD3C5}" dt="2024-12-02T14:18:42.680" v="10149" actId="478"/>
          <ac:spMkLst>
            <pc:docMk/>
            <pc:sldMk cId="1381898905" sldId="268"/>
            <ac:spMk id="13" creationId="{6BF69B9B-1687-33E0-721F-BB4ECC0FDC56}"/>
          </ac:spMkLst>
        </pc:spChg>
        <pc:spChg chg="add del mod">
          <ac:chgData name="Jarmo Tahvanainen" userId="79dd5496-d724-4dee-8c8a-4c63db31a1ee" providerId="ADAL" clId="{0C0109C4-1697-43C4-8813-F248CABFD3C5}" dt="2024-12-02T14:18:46.040" v="10150" actId="478"/>
          <ac:spMkLst>
            <pc:docMk/>
            <pc:sldMk cId="1381898905" sldId="268"/>
            <ac:spMk id="14" creationId="{E0EB926F-FC1D-EC5B-6CA0-D151774C9875}"/>
          </ac:spMkLst>
        </pc:spChg>
        <pc:spChg chg="add del mod">
          <ac:chgData name="Jarmo Tahvanainen" userId="79dd5496-d724-4dee-8c8a-4c63db31a1ee" providerId="ADAL" clId="{0C0109C4-1697-43C4-8813-F248CABFD3C5}" dt="2024-12-02T14:23:49.999" v="10251" actId="478"/>
          <ac:spMkLst>
            <pc:docMk/>
            <pc:sldMk cId="1381898905" sldId="268"/>
            <ac:spMk id="15" creationId="{50D16ED6-EF42-D724-36F6-4C77C24AA84C}"/>
          </ac:spMkLst>
        </pc:spChg>
        <pc:spChg chg="add del mod">
          <ac:chgData name="Jarmo Tahvanainen" userId="79dd5496-d724-4dee-8c8a-4c63db31a1ee" providerId="ADAL" clId="{0C0109C4-1697-43C4-8813-F248CABFD3C5}" dt="2024-12-02T14:23:48.537" v="10250" actId="478"/>
          <ac:spMkLst>
            <pc:docMk/>
            <pc:sldMk cId="1381898905" sldId="268"/>
            <ac:spMk id="16" creationId="{D582509F-1DE0-F376-06CB-84B2EB30F3C4}"/>
          </ac:spMkLst>
        </pc:spChg>
        <pc:spChg chg="add del mod">
          <ac:chgData name="Jarmo Tahvanainen" userId="79dd5496-d724-4dee-8c8a-4c63db31a1ee" providerId="ADAL" clId="{0C0109C4-1697-43C4-8813-F248CABFD3C5}" dt="2024-12-02T14:18:46.040" v="10150" actId="478"/>
          <ac:spMkLst>
            <pc:docMk/>
            <pc:sldMk cId="1381898905" sldId="268"/>
            <ac:spMk id="17" creationId="{91B87E62-C5FD-CD7E-F5FD-797C24F19630}"/>
          </ac:spMkLst>
        </pc:spChg>
        <pc:spChg chg="add del mod">
          <ac:chgData name="Jarmo Tahvanainen" userId="79dd5496-d724-4dee-8c8a-4c63db31a1ee" providerId="ADAL" clId="{0C0109C4-1697-43C4-8813-F248CABFD3C5}" dt="2024-12-02T14:23:49.999" v="10251" actId="478"/>
          <ac:spMkLst>
            <pc:docMk/>
            <pc:sldMk cId="1381898905" sldId="268"/>
            <ac:spMk id="26" creationId="{9CC21D86-01B3-5FFC-B92C-C3146EE0E089}"/>
          </ac:spMkLst>
        </pc:spChg>
        <pc:spChg chg="add del mod">
          <ac:chgData name="Jarmo Tahvanainen" userId="79dd5496-d724-4dee-8c8a-4c63db31a1ee" providerId="ADAL" clId="{0C0109C4-1697-43C4-8813-F248CABFD3C5}" dt="2024-12-02T14:23:49.999" v="10251" actId="478"/>
          <ac:spMkLst>
            <pc:docMk/>
            <pc:sldMk cId="1381898905" sldId="268"/>
            <ac:spMk id="27" creationId="{9CB9E474-F8F2-1978-420E-04BCC4058D88}"/>
          </ac:spMkLst>
        </pc:spChg>
        <pc:spChg chg="add del mod">
          <ac:chgData name="Jarmo Tahvanainen" userId="79dd5496-d724-4dee-8c8a-4c63db31a1ee" providerId="ADAL" clId="{0C0109C4-1697-43C4-8813-F248CABFD3C5}" dt="2024-12-02T14:23:49.999" v="10251" actId="478"/>
          <ac:spMkLst>
            <pc:docMk/>
            <pc:sldMk cId="1381898905" sldId="268"/>
            <ac:spMk id="28" creationId="{B31D5356-44FF-FD7A-92EB-63A2F167ADCF}"/>
          </ac:spMkLst>
        </pc:spChg>
        <pc:spChg chg="add del mod">
          <ac:chgData name="Jarmo Tahvanainen" userId="79dd5496-d724-4dee-8c8a-4c63db31a1ee" providerId="ADAL" clId="{0C0109C4-1697-43C4-8813-F248CABFD3C5}" dt="2024-12-02T14:23:49.999" v="10251" actId="478"/>
          <ac:spMkLst>
            <pc:docMk/>
            <pc:sldMk cId="1381898905" sldId="268"/>
            <ac:spMk id="29" creationId="{F03762B6-17AF-FBA8-1160-315503DAB4E7}"/>
          </ac:spMkLst>
        </pc:spChg>
        <pc:grpChg chg="add mod">
          <ac:chgData name="Jarmo Tahvanainen" userId="79dd5496-d724-4dee-8c8a-4c63db31a1ee" providerId="ADAL" clId="{0C0109C4-1697-43C4-8813-F248CABFD3C5}" dt="2024-12-02T14:31:10.208" v="10427" actId="1076"/>
          <ac:grpSpMkLst>
            <pc:docMk/>
            <pc:sldMk cId="1381898905" sldId="268"/>
            <ac:grpSpMk id="2" creationId="{D7091313-EC33-4B36-850C-C2A91C72BD90}"/>
          </ac:grpSpMkLst>
        </pc:grpChg>
        <pc:graphicFrameChg chg="add mod">
          <ac:chgData name="Jarmo Tahvanainen" userId="79dd5496-d724-4dee-8c8a-4c63db31a1ee" providerId="ADAL" clId="{0C0109C4-1697-43C4-8813-F248CABFD3C5}" dt="2024-12-02T14:31:31.950" v="10431" actId="14100"/>
          <ac:graphicFrameMkLst>
            <pc:docMk/>
            <pc:sldMk cId="1381898905" sldId="268"/>
            <ac:graphicFrameMk id="35" creationId="{A076B3B5-7609-22AD-7415-BCE979D6019C}"/>
          </ac:graphicFrameMkLst>
        </pc:graphicFrameChg>
        <pc:graphicFrameChg chg="add del mod">
          <ac:chgData name="Jarmo Tahvanainen" userId="79dd5496-d724-4dee-8c8a-4c63db31a1ee" providerId="ADAL" clId="{0C0109C4-1697-43C4-8813-F248CABFD3C5}" dt="2024-12-02T14:29:00.751" v="10383" actId="478"/>
          <ac:graphicFrameMkLst>
            <pc:docMk/>
            <pc:sldMk cId="1381898905" sldId="268"/>
            <ac:graphicFrameMk id="36" creationId="{02D915D6-67C7-24CC-B502-E4A834218C75}"/>
          </ac:graphicFrameMkLst>
        </pc:graphicFrameChg>
        <pc:graphicFrameChg chg="add mod">
          <ac:chgData name="Jarmo Tahvanainen" userId="79dd5496-d724-4dee-8c8a-4c63db31a1ee" providerId="ADAL" clId="{0C0109C4-1697-43C4-8813-F248CABFD3C5}" dt="2024-12-02T14:31:41.797" v="10433" actId="14100"/>
          <ac:graphicFrameMkLst>
            <pc:docMk/>
            <pc:sldMk cId="1381898905" sldId="268"/>
            <ac:graphicFrameMk id="37" creationId="{F3A6A752-B937-E8CF-7854-09304834BB74}"/>
          </ac:graphicFrameMkLst>
        </pc:graphicFrameChg>
        <pc:graphicFrameChg chg="add mod">
          <ac:chgData name="Jarmo Tahvanainen" userId="79dd5496-d724-4dee-8c8a-4c63db31a1ee" providerId="ADAL" clId="{0C0109C4-1697-43C4-8813-F248CABFD3C5}" dt="2024-12-02T14:31:55.426" v="10452" actId="20577"/>
          <ac:graphicFrameMkLst>
            <pc:docMk/>
            <pc:sldMk cId="1381898905" sldId="268"/>
            <ac:graphicFrameMk id="38" creationId="{6F6DF3B6-53C8-E5F5-7B0A-2F45BDB575B0}"/>
          </ac:graphicFrameMkLst>
        </pc:graphicFrameChg>
        <pc:picChg chg="del mod">
          <ac:chgData name="Jarmo Tahvanainen" userId="79dd5496-d724-4dee-8c8a-4c63db31a1ee" providerId="ADAL" clId="{0C0109C4-1697-43C4-8813-F248CABFD3C5}" dt="2024-12-02T14:31:08.156" v="10426" actId="478"/>
          <ac:picMkLst>
            <pc:docMk/>
            <pc:sldMk cId="1381898905" sldId="268"/>
            <ac:picMk id="6" creationId="{AE6C7282-BAAD-57B0-3651-DA87D3EE46D7}"/>
          </ac:picMkLst>
        </pc:picChg>
        <pc:picChg chg="mod">
          <ac:chgData name="Jarmo Tahvanainen" userId="79dd5496-d724-4dee-8c8a-4c63db31a1ee" providerId="ADAL" clId="{0C0109C4-1697-43C4-8813-F248CABFD3C5}" dt="2024-12-02T11:20:33.056" v="5936" actId="164"/>
          <ac:picMkLst>
            <pc:docMk/>
            <pc:sldMk cId="1381898905" sldId="268"/>
            <ac:picMk id="7" creationId="{51A452BC-D991-55C3-FF92-99C974B4D356}"/>
          </ac:picMkLst>
        </pc:picChg>
        <pc:picChg chg="mod">
          <ac:chgData name="Jarmo Tahvanainen" userId="79dd5496-d724-4dee-8c8a-4c63db31a1ee" providerId="ADAL" clId="{0C0109C4-1697-43C4-8813-F248CABFD3C5}" dt="2024-12-02T11:20:33.056" v="5936" actId="164"/>
          <ac:picMkLst>
            <pc:docMk/>
            <pc:sldMk cId="1381898905" sldId="268"/>
            <ac:picMk id="9" creationId="{71EF0444-3AE1-08F0-6498-3AFFD478A954}"/>
          </ac:picMkLst>
        </pc:picChg>
        <pc:picChg chg="mod">
          <ac:chgData name="Jarmo Tahvanainen" userId="79dd5496-d724-4dee-8c8a-4c63db31a1ee" providerId="ADAL" clId="{0C0109C4-1697-43C4-8813-F248CABFD3C5}" dt="2024-12-02T11:20:33.056" v="5936" actId="164"/>
          <ac:picMkLst>
            <pc:docMk/>
            <pc:sldMk cId="1381898905" sldId="268"/>
            <ac:picMk id="10" creationId="{C84B5DBC-F0DE-8537-7AFD-D475AECD4C4F}"/>
          </ac:picMkLst>
        </pc:picChg>
        <pc:picChg chg="mod">
          <ac:chgData name="Jarmo Tahvanainen" userId="79dd5496-d724-4dee-8c8a-4c63db31a1ee" providerId="ADAL" clId="{0C0109C4-1697-43C4-8813-F248CABFD3C5}" dt="2024-12-02T11:20:33.056" v="5936" actId="164"/>
          <ac:picMkLst>
            <pc:docMk/>
            <pc:sldMk cId="1381898905" sldId="268"/>
            <ac:picMk id="11" creationId="{30CAB2F5-30B2-47CE-A919-5E0B6585FD86}"/>
          </ac:picMkLst>
        </pc:picChg>
        <pc:picChg chg="mod">
          <ac:chgData name="Jarmo Tahvanainen" userId="79dd5496-d724-4dee-8c8a-4c63db31a1ee" providerId="ADAL" clId="{0C0109C4-1697-43C4-8813-F248CABFD3C5}" dt="2024-12-02T11:20:33.056" v="5936" actId="164"/>
          <ac:picMkLst>
            <pc:docMk/>
            <pc:sldMk cId="1381898905" sldId="268"/>
            <ac:picMk id="12" creationId="{46037945-F488-D20F-0F0B-0D257C8FE2AB}"/>
          </ac:picMkLst>
        </pc:picChg>
        <pc:cxnChg chg="add del mod">
          <ac:chgData name="Jarmo Tahvanainen" userId="79dd5496-d724-4dee-8c8a-4c63db31a1ee" providerId="ADAL" clId="{0C0109C4-1697-43C4-8813-F248CABFD3C5}" dt="2024-12-02T14:23:48.537" v="10250" actId="478"/>
          <ac:cxnSpMkLst>
            <pc:docMk/>
            <pc:sldMk cId="1381898905" sldId="268"/>
            <ac:cxnSpMk id="18" creationId="{A7A280EB-7B7F-1C82-38F3-9BA78C97AFCD}"/>
          </ac:cxnSpMkLst>
        </pc:cxnChg>
        <pc:cxnChg chg="add del mod">
          <ac:chgData name="Jarmo Tahvanainen" userId="79dd5496-d724-4dee-8c8a-4c63db31a1ee" providerId="ADAL" clId="{0C0109C4-1697-43C4-8813-F248CABFD3C5}" dt="2024-12-02T14:20:24.712" v="10222" actId="478"/>
          <ac:cxnSpMkLst>
            <pc:docMk/>
            <pc:sldMk cId="1381898905" sldId="268"/>
            <ac:cxnSpMk id="19" creationId="{422AFFBD-16A7-7A2A-6F1E-4A3CC84F11D4}"/>
          </ac:cxnSpMkLst>
        </pc:cxnChg>
        <pc:cxnChg chg="add del mod">
          <ac:chgData name="Jarmo Tahvanainen" userId="79dd5496-d724-4dee-8c8a-4c63db31a1ee" providerId="ADAL" clId="{0C0109C4-1697-43C4-8813-F248CABFD3C5}" dt="2024-12-02T14:20:23.927" v="10220" actId="478"/>
          <ac:cxnSpMkLst>
            <pc:docMk/>
            <pc:sldMk cId="1381898905" sldId="268"/>
            <ac:cxnSpMk id="20" creationId="{D946FB55-A93B-0A6B-B1E0-57839F865632}"/>
          </ac:cxnSpMkLst>
        </pc:cxnChg>
        <pc:cxnChg chg="add del mod">
          <ac:chgData name="Jarmo Tahvanainen" userId="79dd5496-d724-4dee-8c8a-4c63db31a1ee" providerId="ADAL" clId="{0C0109C4-1697-43C4-8813-F248CABFD3C5}" dt="2024-12-02T14:20:24.199" v="10221" actId="478"/>
          <ac:cxnSpMkLst>
            <pc:docMk/>
            <pc:sldMk cId="1381898905" sldId="268"/>
            <ac:cxnSpMk id="21" creationId="{83207A1A-5779-F431-DDBF-E553E921B05E}"/>
          </ac:cxnSpMkLst>
        </pc:cxnChg>
        <pc:cxnChg chg="add del mod">
          <ac:chgData name="Jarmo Tahvanainen" userId="79dd5496-d724-4dee-8c8a-4c63db31a1ee" providerId="ADAL" clId="{0C0109C4-1697-43C4-8813-F248CABFD3C5}" dt="2024-12-02T14:18:46.040" v="10150" actId="478"/>
          <ac:cxnSpMkLst>
            <pc:docMk/>
            <pc:sldMk cId="1381898905" sldId="268"/>
            <ac:cxnSpMk id="22" creationId="{3BD12EF9-2374-E17A-2C61-334788F3AD2D}"/>
          </ac:cxnSpMkLst>
        </pc:cxnChg>
        <pc:cxnChg chg="add del mod">
          <ac:chgData name="Jarmo Tahvanainen" userId="79dd5496-d724-4dee-8c8a-4c63db31a1ee" providerId="ADAL" clId="{0C0109C4-1697-43C4-8813-F248CABFD3C5}" dt="2024-12-02T14:18:46.040" v="10150" actId="478"/>
          <ac:cxnSpMkLst>
            <pc:docMk/>
            <pc:sldMk cId="1381898905" sldId="268"/>
            <ac:cxnSpMk id="23" creationId="{6E5AC1F0-7E8F-F3DE-3881-6DB9D07AD454}"/>
          </ac:cxnSpMkLst>
        </pc:cxnChg>
        <pc:cxnChg chg="add del mod">
          <ac:chgData name="Jarmo Tahvanainen" userId="79dd5496-d724-4dee-8c8a-4c63db31a1ee" providerId="ADAL" clId="{0C0109C4-1697-43C4-8813-F248CABFD3C5}" dt="2024-12-02T14:18:46.040" v="10150" actId="478"/>
          <ac:cxnSpMkLst>
            <pc:docMk/>
            <pc:sldMk cId="1381898905" sldId="268"/>
            <ac:cxnSpMk id="24" creationId="{B2B8BFF9-1130-DA21-9EA1-CA81FA8E0E2D}"/>
          </ac:cxnSpMkLst>
        </pc:cxnChg>
        <pc:cxnChg chg="add del mod">
          <ac:chgData name="Jarmo Tahvanainen" userId="79dd5496-d724-4dee-8c8a-4c63db31a1ee" providerId="ADAL" clId="{0C0109C4-1697-43C4-8813-F248CABFD3C5}" dt="2024-12-02T14:18:46.040" v="10150" actId="478"/>
          <ac:cxnSpMkLst>
            <pc:docMk/>
            <pc:sldMk cId="1381898905" sldId="268"/>
            <ac:cxnSpMk id="25" creationId="{12C30722-DB41-1980-7A63-D07EBC174447}"/>
          </ac:cxnSpMkLst>
        </pc:cxnChg>
        <pc:cxnChg chg="add del mod">
          <ac:chgData name="Jarmo Tahvanainen" userId="79dd5496-d724-4dee-8c8a-4c63db31a1ee" providerId="ADAL" clId="{0C0109C4-1697-43C4-8813-F248CABFD3C5}" dt="2024-12-02T14:23:48.537" v="10250" actId="478"/>
          <ac:cxnSpMkLst>
            <pc:docMk/>
            <pc:sldMk cId="1381898905" sldId="268"/>
            <ac:cxnSpMk id="31" creationId="{90199663-3B69-12B0-E43F-A11B8F92BB80}"/>
          </ac:cxnSpMkLst>
        </pc:cxnChg>
        <pc:cxnChg chg="add del mod">
          <ac:chgData name="Jarmo Tahvanainen" userId="79dd5496-d724-4dee-8c8a-4c63db31a1ee" providerId="ADAL" clId="{0C0109C4-1697-43C4-8813-F248CABFD3C5}" dt="2024-12-02T14:23:48.537" v="10250" actId="478"/>
          <ac:cxnSpMkLst>
            <pc:docMk/>
            <pc:sldMk cId="1381898905" sldId="268"/>
            <ac:cxnSpMk id="32" creationId="{573284E6-2955-20B8-8B02-212F5CB16EC8}"/>
          </ac:cxnSpMkLst>
        </pc:cxnChg>
      </pc:sldChg>
      <pc:sldChg chg="delSp modSp add del mod modNotesTx">
        <pc:chgData name="Jarmo Tahvanainen" userId="79dd5496-d724-4dee-8c8a-4c63db31a1ee" providerId="ADAL" clId="{0C0109C4-1697-43C4-8813-F248CABFD3C5}" dt="2024-12-02T14:57:30.123" v="10589" actId="478"/>
        <pc:sldMkLst>
          <pc:docMk/>
          <pc:sldMk cId="1199507831" sldId="270"/>
        </pc:sldMkLst>
        <pc:spChg chg="mod">
          <ac:chgData name="Jarmo Tahvanainen" userId="79dd5496-d724-4dee-8c8a-4c63db31a1ee" providerId="ADAL" clId="{0C0109C4-1697-43C4-8813-F248CABFD3C5}" dt="2024-12-02T12:54:26.885" v="9158" actId="5793"/>
          <ac:spMkLst>
            <pc:docMk/>
            <pc:sldMk cId="1199507831" sldId="270"/>
            <ac:spMk id="4" creationId="{3C1E8B17-CADE-68E5-C48B-C3B9976F55BC}"/>
          </ac:spMkLst>
        </pc:spChg>
        <pc:spChg chg="mod">
          <ac:chgData name="Jarmo Tahvanainen" userId="79dd5496-d724-4dee-8c8a-4c63db31a1ee" providerId="ADAL" clId="{0C0109C4-1697-43C4-8813-F248CABFD3C5}" dt="2024-12-02T12:54:33.615" v="9162" actId="20577"/>
          <ac:spMkLst>
            <pc:docMk/>
            <pc:sldMk cId="1199507831" sldId="270"/>
            <ac:spMk id="5" creationId="{5CC152D8-2B89-06D1-106B-3D4BB5F03558}"/>
          </ac:spMkLst>
        </pc:spChg>
        <pc:spChg chg="del mod">
          <ac:chgData name="Jarmo Tahvanainen" userId="79dd5496-d724-4dee-8c8a-4c63db31a1ee" providerId="ADAL" clId="{0C0109C4-1697-43C4-8813-F248CABFD3C5}" dt="2024-12-02T14:57:30.123" v="10589" actId="478"/>
          <ac:spMkLst>
            <pc:docMk/>
            <pc:sldMk cId="1199507831" sldId="270"/>
            <ac:spMk id="7" creationId="{544106FF-3ECF-8A1E-E9AB-0D8EE99942E7}"/>
          </ac:spMkLst>
        </pc:spChg>
      </pc:sldChg>
      <pc:sldChg chg="del">
        <pc:chgData name="Jarmo Tahvanainen" userId="79dd5496-d724-4dee-8c8a-4c63db31a1ee" providerId="ADAL" clId="{0C0109C4-1697-43C4-8813-F248CABFD3C5}" dt="2024-12-02T11:21:42.685" v="5996" actId="47"/>
        <pc:sldMkLst>
          <pc:docMk/>
          <pc:sldMk cId="4105832824" sldId="271"/>
        </pc:sldMkLst>
      </pc:sldChg>
      <pc:sldChg chg="addSp delSp modSp mod">
        <pc:chgData name="Jarmo Tahvanainen" userId="79dd5496-d724-4dee-8c8a-4c63db31a1ee" providerId="ADAL" clId="{0C0109C4-1697-43C4-8813-F248CABFD3C5}" dt="2024-12-02T14:57:45.848" v="10598" actId="5793"/>
        <pc:sldMkLst>
          <pc:docMk/>
          <pc:sldMk cId="500713439" sldId="272"/>
        </pc:sldMkLst>
        <pc:spChg chg="mod">
          <ac:chgData name="Jarmo Tahvanainen" userId="79dd5496-d724-4dee-8c8a-4c63db31a1ee" providerId="ADAL" clId="{0C0109C4-1697-43C4-8813-F248CABFD3C5}" dt="2024-12-02T14:14:07.558" v="10092" actId="1035"/>
          <ac:spMkLst>
            <pc:docMk/>
            <pc:sldMk cId="500713439" sldId="272"/>
            <ac:spMk id="4" creationId="{FE6BF5CD-4F7C-0F03-D094-EB2DD62AC5A0}"/>
          </ac:spMkLst>
        </pc:spChg>
        <pc:spChg chg="add del mod">
          <ac:chgData name="Jarmo Tahvanainen" userId="79dd5496-d724-4dee-8c8a-4c63db31a1ee" providerId="ADAL" clId="{0C0109C4-1697-43C4-8813-F248CABFD3C5}" dt="2024-12-02T14:17:05.751" v="10110" actId="478"/>
          <ac:spMkLst>
            <pc:docMk/>
            <pc:sldMk cId="500713439" sldId="272"/>
            <ac:spMk id="6" creationId="{57D9A56C-A18D-5BC2-600E-CDA5DB577974}"/>
          </ac:spMkLst>
        </pc:spChg>
        <pc:spChg chg="add mod">
          <ac:chgData name="Jarmo Tahvanainen" userId="79dd5496-d724-4dee-8c8a-4c63db31a1ee" providerId="ADAL" clId="{0C0109C4-1697-43C4-8813-F248CABFD3C5}" dt="2024-12-02T14:17:11.761" v="10127" actId="1036"/>
          <ac:spMkLst>
            <pc:docMk/>
            <pc:sldMk cId="500713439" sldId="272"/>
            <ac:spMk id="7" creationId="{7C57D377-5B4B-64AE-12C6-949F0F20AAF1}"/>
          </ac:spMkLst>
        </pc:spChg>
        <pc:spChg chg="add del mod">
          <ac:chgData name="Jarmo Tahvanainen" userId="79dd5496-d724-4dee-8c8a-4c63db31a1ee" providerId="ADAL" clId="{0C0109C4-1697-43C4-8813-F248CABFD3C5}" dt="2024-12-02T14:06:29.781" v="9765" actId="478"/>
          <ac:spMkLst>
            <pc:docMk/>
            <pc:sldMk cId="500713439" sldId="272"/>
            <ac:spMk id="8" creationId="{CADBD237-FA54-FAAC-983A-DBFFEC016158}"/>
          </ac:spMkLst>
        </pc:spChg>
        <pc:spChg chg="del mod">
          <ac:chgData name="Jarmo Tahvanainen" userId="79dd5496-d724-4dee-8c8a-4c63db31a1ee" providerId="ADAL" clId="{0C0109C4-1697-43C4-8813-F248CABFD3C5}" dt="2024-12-02T12:31:22.466" v="9142" actId="478"/>
          <ac:spMkLst>
            <pc:docMk/>
            <pc:sldMk cId="500713439" sldId="272"/>
            <ac:spMk id="9" creationId="{BF4EF602-EE29-1CD5-8036-9F2E155A81E0}"/>
          </ac:spMkLst>
        </pc:spChg>
        <pc:spChg chg="add del mod">
          <ac:chgData name="Jarmo Tahvanainen" userId="79dd5496-d724-4dee-8c8a-4c63db31a1ee" providerId="ADAL" clId="{0C0109C4-1697-43C4-8813-F248CABFD3C5}" dt="2024-12-02T14:06:30.196" v="9766" actId="478"/>
          <ac:spMkLst>
            <pc:docMk/>
            <pc:sldMk cId="500713439" sldId="272"/>
            <ac:spMk id="10" creationId="{77FF2B81-4D84-B01E-2059-FB5DAA55B3B8}"/>
          </ac:spMkLst>
        </pc:spChg>
        <pc:spChg chg="add del mod">
          <ac:chgData name="Jarmo Tahvanainen" userId="79dd5496-d724-4dee-8c8a-4c63db31a1ee" providerId="ADAL" clId="{0C0109C4-1697-43C4-8813-F248CABFD3C5}" dt="2024-12-02T14:07:01.718" v="9785" actId="1076"/>
          <ac:spMkLst>
            <pc:docMk/>
            <pc:sldMk cId="500713439" sldId="272"/>
            <ac:spMk id="11" creationId="{6BA41C98-251A-4AEC-5A71-0A26081D5D25}"/>
          </ac:spMkLst>
        </pc:spChg>
        <pc:spChg chg="del">
          <ac:chgData name="Jarmo Tahvanainen" userId="79dd5496-d724-4dee-8c8a-4c63db31a1ee" providerId="ADAL" clId="{0C0109C4-1697-43C4-8813-F248CABFD3C5}" dt="2024-12-02T13:39:02.832" v="9672" actId="478"/>
          <ac:spMkLst>
            <pc:docMk/>
            <pc:sldMk cId="500713439" sldId="272"/>
            <ac:spMk id="12" creationId="{14F829F2-A211-78CC-9326-743BA8347CC1}"/>
          </ac:spMkLst>
        </pc:spChg>
        <pc:spChg chg="add mod">
          <ac:chgData name="Jarmo Tahvanainen" userId="79dd5496-d724-4dee-8c8a-4c63db31a1ee" providerId="ADAL" clId="{0C0109C4-1697-43C4-8813-F248CABFD3C5}" dt="2024-12-02T14:17:11.761" v="10127" actId="1036"/>
          <ac:spMkLst>
            <pc:docMk/>
            <pc:sldMk cId="500713439" sldId="272"/>
            <ac:spMk id="13" creationId="{756F59C5-A097-CB22-62BC-13B39DC6AF7B}"/>
          </ac:spMkLst>
        </pc:spChg>
        <pc:spChg chg="add mod">
          <ac:chgData name="Jarmo Tahvanainen" userId="79dd5496-d724-4dee-8c8a-4c63db31a1ee" providerId="ADAL" clId="{0C0109C4-1697-43C4-8813-F248CABFD3C5}" dt="2024-12-02T14:17:11.761" v="10127" actId="1036"/>
          <ac:spMkLst>
            <pc:docMk/>
            <pc:sldMk cId="500713439" sldId="272"/>
            <ac:spMk id="14" creationId="{2C66E5B0-E872-56AD-CA50-A8E78B442E6E}"/>
          </ac:spMkLst>
        </pc:spChg>
        <pc:spChg chg="add del mod">
          <ac:chgData name="Jarmo Tahvanainen" userId="79dd5496-d724-4dee-8c8a-4c63db31a1ee" providerId="ADAL" clId="{0C0109C4-1697-43C4-8813-F248CABFD3C5}" dt="2024-12-02T14:08:53.629" v="9900" actId="478"/>
          <ac:spMkLst>
            <pc:docMk/>
            <pc:sldMk cId="500713439" sldId="272"/>
            <ac:spMk id="15" creationId="{2DD705F2-EC1C-2ACA-16DE-D918E0B0292D}"/>
          </ac:spMkLst>
        </pc:spChg>
        <pc:spChg chg="add mod">
          <ac:chgData name="Jarmo Tahvanainen" userId="79dd5496-d724-4dee-8c8a-4c63db31a1ee" providerId="ADAL" clId="{0C0109C4-1697-43C4-8813-F248CABFD3C5}" dt="2024-12-02T14:08:05.225" v="9816"/>
          <ac:spMkLst>
            <pc:docMk/>
            <pc:sldMk cId="500713439" sldId="272"/>
            <ac:spMk id="16" creationId="{267BD5BB-47CE-A9EA-ED7A-A40CF031A111}"/>
          </ac:spMkLst>
        </pc:spChg>
        <pc:spChg chg="add del mod">
          <ac:chgData name="Jarmo Tahvanainen" userId="79dd5496-d724-4dee-8c8a-4c63db31a1ee" providerId="ADAL" clId="{0C0109C4-1697-43C4-8813-F248CABFD3C5}" dt="2024-12-02T14:08:52.974" v="9899" actId="478"/>
          <ac:spMkLst>
            <pc:docMk/>
            <pc:sldMk cId="500713439" sldId="272"/>
            <ac:spMk id="17" creationId="{B1A663AA-F5FF-BED6-5B09-AA47649372B5}"/>
          </ac:spMkLst>
        </pc:spChg>
        <pc:spChg chg="add mod">
          <ac:chgData name="Jarmo Tahvanainen" userId="79dd5496-d724-4dee-8c8a-4c63db31a1ee" providerId="ADAL" clId="{0C0109C4-1697-43C4-8813-F248CABFD3C5}" dt="2024-12-02T14:17:11.761" v="10127" actId="1036"/>
          <ac:spMkLst>
            <pc:docMk/>
            <pc:sldMk cId="500713439" sldId="272"/>
            <ac:spMk id="18" creationId="{A07FA47F-A111-85F7-65EA-9B175E25F2E1}"/>
          </ac:spMkLst>
        </pc:spChg>
        <pc:spChg chg="add mod">
          <ac:chgData name="Jarmo Tahvanainen" userId="79dd5496-d724-4dee-8c8a-4c63db31a1ee" providerId="ADAL" clId="{0C0109C4-1697-43C4-8813-F248CABFD3C5}" dt="2024-12-02T14:17:11.761" v="10127" actId="1036"/>
          <ac:spMkLst>
            <pc:docMk/>
            <pc:sldMk cId="500713439" sldId="272"/>
            <ac:spMk id="19" creationId="{171D69D1-BF3C-D7F9-5C14-33ACB3A8C536}"/>
          </ac:spMkLst>
        </pc:spChg>
        <pc:spChg chg="add mod">
          <ac:chgData name="Jarmo Tahvanainen" userId="79dd5496-d724-4dee-8c8a-4c63db31a1ee" providerId="ADAL" clId="{0C0109C4-1697-43C4-8813-F248CABFD3C5}" dt="2024-12-02T14:17:11.761" v="10127" actId="1036"/>
          <ac:spMkLst>
            <pc:docMk/>
            <pc:sldMk cId="500713439" sldId="272"/>
            <ac:spMk id="20" creationId="{6F5E698A-6763-D2FF-A3FA-528166AC1B0B}"/>
          </ac:spMkLst>
        </pc:spChg>
        <pc:spChg chg="add mod">
          <ac:chgData name="Jarmo Tahvanainen" userId="79dd5496-d724-4dee-8c8a-4c63db31a1ee" providerId="ADAL" clId="{0C0109C4-1697-43C4-8813-F248CABFD3C5}" dt="2024-12-02T14:57:45.848" v="10598" actId="5793"/>
          <ac:spMkLst>
            <pc:docMk/>
            <pc:sldMk cId="500713439" sldId="272"/>
            <ac:spMk id="21" creationId="{44A08EB5-D321-CDB6-568C-FDDAA9BF32A2}"/>
          </ac:spMkLst>
        </pc:spChg>
        <pc:spChg chg="add mod">
          <ac:chgData name="Jarmo Tahvanainen" userId="79dd5496-d724-4dee-8c8a-4c63db31a1ee" providerId="ADAL" clId="{0C0109C4-1697-43C4-8813-F248CABFD3C5}" dt="2024-12-02T14:10:11.953" v="9930"/>
          <ac:spMkLst>
            <pc:docMk/>
            <pc:sldMk cId="500713439" sldId="272"/>
            <ac:spMk id="22" creationId="{C9C844AD-97C2-0715-78BC-89FA391C0DD2}"/>
          </ac:spMkLst>
        </pc:spChg>
        <pc:spChg chg="add mod">
          <ac:chgData name="Jarmo Tahvanainen" userId="79dd5496-d724-4dee-8c8a-4c63db31a1ee" providerId="ADAL" clId="{0C0109C4-1697-43C4-8813-F248CABFD3C5}" dt="2024-12-02T14:17:11.761" v="10127" actId="1036"/>
          <ac:spMkLst>
            <pc:docMk/>
            <pc:sldMk cId="500713439" sldId="272"/>
            <ac:spMk id="23" creationId="{89681B51-84DF-2696-D1D5-6D7C81682BB4}"/>
          </ac:spMkLst>
        </pc:spChg>
        <pc:spChg chg="add mod">
          <ac:chgData name="Jarmo Tahvanainen" userId="79dd5496-d724-4dee-8c8a-4c63db31a1ee" providerId="ADAL" clId="{0C0109C4-1697-43C4-8813-F248CABFD3C5}" dt="2024-12-02T14:17:11.761" v="10127" actId="1036"/>
          <ac:spMkLst>
            <pc:docMk/>
            <pc:sldMk cId="500713439" sldId="272"/>
            <ac:spMk id="24" creationId="{6790B52C-1D1E-549B-EF33-E514D32AA121}"/>
          </ac:spMkLst>
        </pc:spChg>
        <pc:spChg chg="add mod">
          <ac:chgData name="Jarmo Tahvanainen" userId="79dd5496-d724-4dee-8c8a-4c63db31a1ee" providerId="ADAL" clId="{0C0109C4-1697-43C4-8813-F248CABFD3C5}" dt="2024-12-02T14:12:53.840" v="10061" actId="571"/>
          <ac:spMkLst>
            <pc:docMk/>
            <pc:sldMk cId="500713439" sldId="272"/>
            <ac:spMk id="25" creationId="{564B9B2F-86FB-3515-6035-8C85A7E8B230}"/>
          </ac:spMkLst>
        </pc:spChg>
        <pc:spChg chg="add mod">
          <ac:chgData name="Jarmo Tahvanainen" userId="79dd5496-d724-4dee-8c8a-4c63db31a1ee" providerId="ADAL" clId="{0C0109C4-1697-43C4-8813-F248CABFD3C5}" dt="2024-12-02T14:12:53.840" v="10061" actId="571"/>
          <ac:spMkLst>
            <pc:docMk/>
            <pc:sldMk cId="500713439" sldId="272"/>
            <ac:spMk id="26" creationId="{0BB32451-D50B-3EF2-EC25-948C299BB855}"/>
          </ac:spMkLst>
        </pc:spChg>
        <pc:picChg chg="mod">
          <ac:chgData name="Jarmo Tahvanainen" userId="79dd5496-d724-4dee-8c8a-4c63db31a1ee" providerId="ADAL" clId="{0C0109C4-1697-43C4-8813-F248CABFD3C5}" dt="2024-12-02T14:06:41.385" v="9774" actId="1076"/>
          <ac:picMkLst>
            <pc:docMk/>
            <pc:sldMk cId="500713439" sldId="272"/>
            <ac:picMk id="3" creationId="{CB334128-2590-01C0-8BBE-D1A033C5183B}"/>
          </ac:picMkLst>
        </pc:picChg>
        <pc:cxnChg chg="add del">
          <ac:chgData name="Jarmo Tahvanainen" userId="79dd5496-d724-4dee-8c8a-4c63db31a1ee" providerId="ADAL" clId="{0C0109C4-1697-43C4-8813-F248CABFD3C5}" dt="2024-12-02T14:13:12.391" v="10064" actId="11529"/>
          <ac:cxnSpMkLst>
            <pc:docMk/>
            <pc:sldMk cId="500713439" sldId="272"/>
            <ac:cxnSpMk id="28" creationId="{B7B2D26E-9F4B-91F6-529B-C2F5B2CF39F6}"/>
          </ac:cxnSpMkLst>
        </pc:cxnChg>
        <pc:cxnChg chg="add mod">
          <ac:chgData name="Jarmo Tahvanainen" userId="79dd5496-d724-4dee-8c8a-4c63db31a1ee" providerId="ADAL" clId="{0C0109C4-1697-43C4-8813-F248CABFD3C5}" dt="2024-12-02T14:17:11.761" v="10127" actId="1036"/>
          <ac:cxnSpMkLst>
            <pc:docMk/>
            <pc:sldMk cId="500713439" sldId="272"/>
            <ac:cxnSpMk id="30" creationId="{C38A610E-6609-8BFA-D3E3-B2AB678BFC6C}"/>
          </ac:cxnSpMkLst>
        </pc:cxnChg>
        <pc:cxnChg chg="add mod">
          <ac:chgData name="Jarmo Tahvanainen" userId="79dd5496-d724-4dee-8c8a-4c63db31a1ee" providerId="ADAL" clId="{0C0109C4-1697-43C4-8813-F248CABFD3C5}" dt="2024-12-02T14:17:11.761" v="10127" actId="1036"/>
          <ac:cxnSpMkLst>
            <pc:docMk/>
            <pc:sldMk cId="500713439" sldId="272"/>
            <ac:cxnSpMk id="32" creationId="{8533A7F6-F7F4-A690-A434-0B4A504E00A3}"/>
          </ac:cxnSpMkLst>
        </pc:cxnChg>
        <pc:cxnChg chg="add mod">
          <ac:chgData name="Jarmo Tahvanainen" userId="79dd5496-d724-4dee-8c8a-4c63db31a1ee" providerId="ADAL" clId="{0C0109C4-1697-43C4-8813-F248CABFD3C5}" dt="2024-12-02T14:17:11.761" v="10127" actId="1036"/>
          <ac:cxnSpMkLst>
            <pc:docMk/>
            <pc:sldMk cId="500713439" sldId="272"/>
            <ac:cxnSpMk id="34" creationId="{D8E98108-BCC3-8161-6A3F-936725F160B8}"/>
          </ac:cxnSpMkLst>
        </pc:cxnChg>
        <pc:cxnChg chg="add mod">
          <ac:chgData name="Jarmo Tahvanainen" userId="79dd5496-d724-4dee-8c8a-4c63db31a1ee" providerId="ADAL" clId="{0C0109C4-1697-43C4-8813-F248CABFD3C5}" dt="2024-12-02T14:17:11.761" v="10127" actId="1036"/>
          <ac:cxnSpMkLst>
            <pc:docMk/>
            <pc:sldMk cId="500713439" sldId="272"/>
            <ac:cxnSpMk id="36" creationId="{FC3D4DF8-E41A-DE4B-62D6-CF12250EF7C8}"/>
          </ac:cxnSpMkLst>
        </pc:cxnChg>
        <pc:cxnChg chg="add mod">
          <ac:chgData name="Jarmo Tahvanainen" userId="79dd5496-d724-4dee-8c8a-4c63db31a1ee" providerId="ADAL" clId="{0C0109C4-1697-43C4-8813-F248CABFD3C5}" dt="2024-12-02T14:17:11.761" v="10127" actId="1036"/>
          <ac:cxnSpMkLst>
            <pc:docMk/>
            <pc:sldMk cId="500713439" sldId="272"/>
            <ac:cxnSpMk id="42" creationId="{6F4EE5B5-EADE-E4D1-3E84-8509DE86FAD7}"/>
          </ac:cxnSpMkLst>
        </pc:cxnChg>
        <pc:cxnChg chg="add mod">
          <ac:chgData name="Jarmo Tahvanainen" userId="79dd5496-d724-4dee-8c8a-4c63db31a1ee" providerId="ADAL" clId="{0C0109C4-1697-43C4-8813-F248CABFD3C5}" dt="2024-12-02T14:17:11.761" v="10127" actId="1036"/>
          <ac:cxnSpMkLst>
            <pc:docMk/>
            <pc:sldMk cId="500713439" sldId="272"/>
            <ac:cxnSpMk id="43" creationId="{A2CAED78-F581-EAA8-9F78-BEC2BC921216}"/>
          </ac:cxnSpMkLst>
        </pc:cxnChg>
        <pc:cxnChg chg="add mod">
          <ac:chgData name="Jarmo Tahvanainen" userId="79dd5496-d724-4dee-8c8a-4c63db31a1ee" providerId="ADAL" clId="{0C0109C4-1697-43C4-8813-F248CABFD3C5}" dt="2024-12-02T14:17:11.761" v="10127" actId="1036"/>
          <ac:cxnSpMkLst>
            <pc:docMk/>
            <pc:sldMk cId="500713439" sldId="272"/>
            <ac:cxnSpMk id="44" creationId="{4BF11B8E-B1AD-B991-FC2C-B01207D1A2E2}"/>
          </ac:cxnSpMkLst>
        </pc:cxnChg>
        <pc:cxnChg chg="add mod">
          <ac:chgData name="Jarmo Tahvanainen" userId="79dd5496-d724-4dee-8c8a-4c63db31a1ee" providerId="ADAL" clId="{0C0109C4-1697-43C4-8813-F248CABFD3C5}" dt="2024-12-02T14:17:11.761" v="10127" actId="1036"/>
          <ac:cxnSpMkLst>
            <pc:docMk/>
            <pc:sldMk cId="500713439" sldId="272"/>
            <ac:cxnSpMk id="45" creationId="{C55513F7-6708-169F-5EAE-302A072291E4}"/>
          </ac:cxnSpMkLst>
        </pc:cxnChg>
        <pc:cxnChg chg="add mod">
          <ac:chgData name="Jarmo Tahvanainen" userId="79dd5496-d724-4dee-8c8a-4c63db31a1ee" providerId="ADAL" clId="{0C0109C4-1697-43C4-8813-F248CABFD3C5}" dt="2024-12-02T14:17:11.761" v="10127" actId="1036"/>
          <ac:cxnSpMkLst>
            <pc:docMk/>
            <pc:sldMk cId="500713439" sldId="272"/>
            <ac:cxnSpMk id="46" creationId="{D668B9D9-0AA9-2B69-1FD0-6AA2EECDB41A}"/>
          </ac:cxnSpMkLst>
        </pc:cxnChg>
        <pc:cxnChg chg="add mod">
          <ac:chgData name="Jarmo Tahvanainen" userId="79dd5496-d724-4dee-8c8a-4c63db31a1ee" providerId="ADAL" clId="{0C0109C4-1697-43C4-8813-F248CABFD3C5}" dt="2024-12-02T14:17:11.761" v="10127" actId="1036"/>
          <ac:cxnSpMkLst>
            <pc:docMk/>
            <pc:sldMk cId="500713439" sldId="272"/>
            <ac:cxnSpMk id="47" creationId="{06C41301-C11F-9D0C-7A49-667C084BBB9A}"/>
          </ac:cxnSpMkLst>
        </pc:cxnChg>
        <pc:cxnChg chg="add mod">
          <ac:chgData name="Jarmo Tahvanainen" userId="79dd5496-d724-4dee-8c8a-4c63db31a1ee" providerId="ADAL" clId="{0C0109C4-1697-43C4-8813-F248CABFD3C5}" dt="2024-12-02T14:17:11.761" v="10127" actId="1036"/>
          <ac:cxnSpMkLst>
            <pc:docMk/>
            <pc:sldMk cId="500713439" sldId="272"/>
            <ac:cxnSpMk id="48" creationId="{49EFA306-1B22-26F7-0551-70128A41B112}"/>
          </ac:cxnSpMkLst>
        </pc:cxnChg>
        <pc:cxnChg chg="add mod">
          <ac:chgData name="Jarmo Tahvanainen" userId="79dd5496-d724-4dee-8c8a-4c63db31a1ee" providerId="ADAL" clId="{0C0109C4-1697-43C4-8813-F248CABFD3C5}" dt="2024-12-02T14:17:11.761" v="10127" actId="1036"/>
          <ac:cxnSpMkLst>
            <pc:docMk/>
            <pc:sldMk cId="500713439" sldId="272"/>
            <ac:cxnSpMk id="49" creationId="{01B91679-F82F-C6B8-F801-00DBF5ADAE7C}"/>
          </ac:cxnSpMkLst>
        </pc:cxnChg>
      </pc:sldChg>
      <pc:sldChg chg="modSp add mod setBg modNotesTx">
        <pc:chgData name="Jarmo Tahvanainen" userId="79dd5496-d724-4dee-8c8a-4c63db31a1ee" providerId="ADAL" clId="{0C0109C4-1697-43C4-8813-F248CABFD3C5}" dt="2024-12-02T13:41:06.925" v="9676" actId="27636"/>
        <pc:sldMkLst>
          <pc:docMk/>
          <pc:sldMk cId="2932876345" sldId="276"/>
        </pc:sldMkLst>
        <pc:spChg chg="mod">
          <ac:chgData name="Jarmo Tahvanainen" userId="79dd5496-d724-4dee-8c8a-4c63db31a1ee" providerId="ADAL" clId="{0C0109C4-1697-43C4-8813-F248CABFD3C5}" dt="2024-12-02T10:37:54.941" v="1735" actId="20577"/>
          <ac:spMkLst>
            <pc:docMk/>
            <pc:sldMk cId="2932876345" sldId="276"/>
            <ac:spMk id="4" creationId="{C97FC23F-2338-F6BB-05FE-608A73F628A5}"/>
          </ac:spMkLst>
        </pc:spChg>
        <pc:spChg chg="mod">
          <ac:chgData name="Jarmo Tahvanainen" userId="79dd5496-d724-4dee-8c8a-4c63db31a1ee" providerId="ADAL" clId="{0C0109C4-1697-43C4-8813-F248CABFD3C5}" dt="2024-12-02T13:41:06.925" v="9676" actId="27636"/>
          <ac:spMkLst>
            <pc:docMk/>
            <pc:sldMk cId="2932876345" sldId="276"/>
            <ac:spMk id="5" creationId="{08517F29-D6E9-62ED-9C36-749BE68EDD1E}"/>
          </ac:spMkLst>
        </pc:spChg>
      </pc:sldChg>
      <pc:sldChg chg="addSp new mod">
        <pc:chgData name="Jarmo Tahvanainen" userId="79dd5496-d724-4dee-8c8a-4c63db31a1ee" providerId="ADAL" clId="{0C0109C4-1697-43C4-8813-F248CABFD3C5}" dt="2024-12-02T10:47:41.942" v="2501" actId="22"/>
        <pc:sldMkLst>
          <pc:docMk/>
          <pc:sldMk cId="125646150" sldId="277"/>
        </pc:sldMkLst>
        <pc:picChg chg="add">
          <ac:chgData name="Jarmo Tahvanainen" userId="79dd5496-d724-4dee-8c8a-4c63db31a1ee" providerId="ADAL" clId="{0C0109C4-1697-43C4-8813-F248CABFD3C5}" dt="2024-12-02T10:47:41.942" v="2501" actId="22"/>
          <ac:picMkLst>
            <pc:docMk/>
            <pc:sldMk cId="125646150" sldId="277"/>
            <ac:picMk id="5" creationId="{B480B5AF-EE9F-9927-20FB-34E714A200EC}"/>
          </ac:picMkLst>
        </pc:picChg>
      </pc:sldChg>
      <pc:sldChg chg="new del">
        <pc:chgData name="Jarmo Tahvanainen" userId="79dd5496-d724-4dee-8c8a-4c63db31a1ee" providerId="ADAL" clId="{0C0109C4-1697-43C4-8813-F248CABFD3C5}" dt="2024-12-02T10:47:38.880" v="2499" actId="680"/>
        <pc:sldMkLst>
          <pc:docMk/>
          <pc:sldMk cId="2062894931" sldId="277"/>
        </pc:sldMkLst>
      </pc:sldChg>
      <pc:sldChg chg="addSp delSp modSp add mod setBg">
        <pc:chgData name="Jarmo Tahvanainen" userId="79dd5496-d724-4dee-8c8a-4c63db31a1ee" providerId="ADAL" clId="{0C0109C4-1697-43C4-8813-F248CABFD3C5}" dt="2024-12-02T14:46:01.708" v="10585" actId="478"/>
        <pc:sldMkLst>
          <pc:docMk/>
          <pc:sldMk cId="1093607958" sldId="278"/>
        </pc:sldMkLst>
        <pc:spChg chg="mod">
          <ac:chgData name="Jarmo Tahvanainen" userId="79dd5496-d724-4dee-8c8a-4c63db31a1ee" providerId="ADAL" clId="{0C0109C4-1697-43C4-8813-F248CABFD3C5}" dt="2024-12-02T14:37:45.489" v="10493" actId="20577"/>
          <ac:spMkLst>
            <pc:docMk/>
            <pc:sldMk cId="1093607958" sldId="278"/>
            <ac:spMk id="4" creationId="{8A2BB40A-C471-DEB7-338A-8094B423F3B1}"/>
          </ac:spMkLst>
        </pc:spChg>
        <pc:spChg chg="del">
          <ac:chgData name="Jarmo Tahvanainen" userId="79dd5496-d724-4dee-8c8a-4c63db31a1ee" providerId="ADAL" clId="{0C0109C4-1697-43C4-8813-F248CABFD3C5}" dt="2024-12-02T14:37:49.633" v="10495" actId="478"/>
          <ac:spMkLst>
            <pc:docMk/>
            <pc:sldMk cId="1093607958" sldId="278"/>
            <ac:spMk id="5" creationId="{6F5273A6-49A1-345B-A333-C6A123E54F43}"/>
          </ac:spMkLst>
        </pc:spChg>
        <pc:grpChg chg="del">
          <ac:chgData name="Jarmo Tahvanainen" userId="79dd5496-d724-4dee-8c8a-4c63db31a1ee" providerId="ADAL" clId="{0C0109C4-1697-43C4-8813-F248CABFD3C5}" dt="2024-12-02T14:37:47.521" v="10494" actId="478"/>
          <ac:grpSpMkLst>
            <pc:docMk/>
            <pc:sldMk cId="1093607958" sldId="278"/>
            <ac:grpSpMk id="2" creationId="{2F294ACD-C963-C188-50B3-576EB68F93FF}"/>
          </ac:grpSpMkLst>
        </pc:grpChg>
        <pc:graphicFrameChg chg="add del mod">
          <ac:chgData name="Jarmo Tahvanainen" userId="79dd5496-d724-4dee-8c8a-4c63db31a1ee" providerId="ADAL" clId="{0C0109C4-1697-43C4-8813-F248CABFD3C5}" dt="2024-12-02T14:46:01.708" v="10585" actId="478"/>
          <ac:graphicFrameMkLst>
            <pc:docMk/>
            <pc:sldMk cId="1093607958" sldId="278"/>
            <ac:graphicFrameMk id="13" creationId="{C3C08BB4-0756-77A2-E910-5B9D9335BEFC}"/>
          </ac:graphicFrameMkLst>
        </pc:graphicFrameChg>
        <pc:graphicFrameChg chg="add del mod">
          <ac:chgData name="Jarmo Tahvanainen" userId="79dd5496-d724-4dee-8c8a-4c63db31a1ee" providerId="ADAL" clId="{0C0109C4-1697-43C4-8813-F248CABFD3C5}" dt="2024-12-02T14:46:01.708" v="10585" actId="478"/>
          <ac:graphicFrameMkLst>
            <pc:docMk/>
            <pc:sldMk cId="1093607958" sldId="278"/>
            <ac:graphicFrameMk id="14" creationId="{682895F5-F396-4CFE-E02B-BBDBC0132270}"/>
          </ac:graphicFrameMkLst>
        </pc:graphicFrameChg>
        <pc:graphicFrameChg chg="del">
          <ac:chgData name="Jarmo Tahvanainen" userId="79dd5496-d724-4dee-8c8a-4c63db31a1ee" providerId="ADAL" clId="{0C0109C4-1697-43C4-8813-F248CABFD3C5}" dt="2024-12-02T14:46:01.708" v="10585" actId="478"/>
          <ac:graphicFrameMkLst>
            <pc:docMk/>
            <pc:sldMk cId="1093607958" sldId="278"/>
            <ac:graphicFrameMk id="37" creationId="{9EC5BADA-BF96-723B-559A-4A070F543F8F}"/>
          </ac:graphicFrameMkLst>
        </pc:graphicFrameChg>
        <pc:graphicFrameChg chg="del">
          <ac:chgData name="Jarmo Tahvanainen" userId="79dd5496-d724-4dee-8c8a-4c63db31a1ee" providerId="ADAL" clId="{0C0109C4-1697-43C4-8813-F248CABFD3C5}" dt="2024-12-02T14:46:01.708" v="10585" actId="478"/>
          <ac:graphicFrameMkLst>
            <pc:docMk/>
            <pc:sldMk cId="1093607958" sldId="278"/>
            <ac:graphicFrameMk id="38" creationId="{3848C314-8359-70B0-4C21-8D2A8812827B}"/>
          </ac:graphicFrameMkLst>
        </pc:graphicFrameChg>
      </pc:sldChg>
      <pc:sldChg chg="modSp add del mod">
        <pc:chgData name="Jarmo Tahvanainen" userId="79dd5496-d724-4dee-8c8a-4c63db31a1ee" providerId="ADAL" clId="{0C0109C4-1697-43C4-8813-F248CABFD3C5}" dt="2024-12-02T14:45:33.716" v="10583" actId="47"/>
        <pc:sldMkLst>
          <pc:docMk/>
          <pc:sldMk cId="3693511608" sldId="279"/>
        </pc:sldMkLst>
        <pc:spChg chg="mod">
          <ac:chgData name="Jarmo Tahvanainen" userId="79dd5496-d724-4dee-8c8a-4c63db31a1ee" providerId="ADAL" clId="{0C0109C4-1697-43C4-8813-F248CABFD3C5}" dt="2024-12-02T14:45:00.125" v="10574" actId="20577"/>
          <ac:spMkLst>
            <pc:docMk/>
            <pc:sldMk cId="3693511608" sldId="279"/>
            <ac:spMk id="4" creationId="{5BE3A640-ECC9-8994-B2EF-BAF5E6DE6ACF}"/>
          </ac:spMkLst>
        </pc:spChg>
      </pc:sldChg>
      <pc:sldChg chg="addSp delSp modSp add mod">
        <pc:chgData name="Jarmo Tahvanainen" userId="79dd5496-d724-4dee-8c8a-4c63db31a1ee" providerId="ADAL" clId="{0C0109C4-1697-43C4-8813-F248CABFD3C5}" dt="2024-12-02T15:02:50.042" v="10686" actId="27918"/>
        <pc:sldMkLst>
          <pc:docMk/>
          <pc:sldMk cId="502325642" sldId="280"/>
        </pc:sldMkLst>
        <pc:spChg chg="mod">
          <ac:chgData name="Jarmo Tahvanainen" userId="79dd5496-d724-4dee-8c8a-4c63db31a1ee" providerId="ADAL" clId="{0C0109C4-1697-43C4-8813-F248CABFD3C5}" dt="2024-12-02T14:45:10.577" v="10582" actId="20577"/>
          <ac:spMkLst>
            <pc:docMk/>
            <pc:sldMk cId="502325642" sldId="280"/>
            <ac:spMk id="4" creationId="{4DD3A056-54A5-74DB-D76B-5AB6FEAE3031}"/>
          </ac:spMkLst>
        </pc:spChg>
        <pc:graphicFrameChg chg="add mod">
          <ac:chgData name="Jarmo Tahvanainen" userId="79dd5496-d724-4dee-8c8a-4c63db31a1ee" providerId="ADAL" clId="{0C0109C4-1697-43C4-8813-F248CABFD3C5}" dt="2024-12-02T15:00:52.175" v="10675" actId="20577"/>
          <ac:graphicFrameMkLst>
            <pc:docMk/>
            <pc:sldMk cId="502325642" sldId="280"/>
            <ac:graphicFrameMk id="2" creationId="{9FBEF221-59D7-7036-D29B-8B6CBA0896B3}"/>
          </ac:graphicFrameMkLst>
        </pc:graphicFrameChg>
        <pc:graphicFrameChg chg="del">
          <ac:chgData name="Jarmo Tahvanainen" userId="79dd5496-d724-4dee-8c8a-4c63db31a1ee" providerId="ADAL" clId="{0C0109C4-1697-43C4-8813-F248CABFD3C5}" dt="2024-12-02T14:45:46.110" v="10584" actId="478"/>
          <ac:graphicFrameMkLst>
            <pc:docMk/>
            <pc:sldMk cId="502325642" sldId="280"/>
            <ac:graphicFrameMk id="37" creationId="{8A59B9BF-4A1F-1755-3AE7-900DC4269DAF}"/>
          </ac:graphicFrameMkLst>
        </pc:graphicFrameChg>
        <pc:graphicFrameChg chg="mod">
          <ac:chgData name="Jarmo Tahvanainen" userId="79dd5496-d724-4dee-8c8a-4c63db31a1ee" providerId="ADAL" clId="{0C0109C4-1697-43C4-8813-F248CABFD3C5}" dt="2024-12-02T14:58:04.867" v="10599" actId="1076"/>
          <ac:graphicFrameMkLst>
            <pc:docMk/>
            <pc:sldMk cId="502325642" sldId="280"/>
            <ac:graphicFrameMk id="38" creationId="{2E146C3A-81FD-A767-EDD6-67B7187E0102}"/>
          </ac:graphicFrameMkLst>
        </pc:graphicFrameChg>
      </pc:sldChg>
      <pc:sldChg chg="new del">
        <pc:chgData name="Jarmo Tahvanainen" userId="79dd5496-d724-4dee-8c8a-4c63db31a1ee" providerId="ADAL" clId="{0C0109C4-1697-43C4-8813-F248CABFD3C5}" dt="2024-12-02T14:57:23.921" v="10588" actId="47"/>
        <pc:sldMkLst>
          <pc:docMk/>
          <pc:sldMk cId="1898204658" sldId="281"/>
        </pc:sldMkLst>
      </pc:sldChg>
      <pc:sldChg chg="addSp modSp add mod">
        <pc:chgData name="Jarmo Tahvanainen" userId="79dd5496-d724-4dee-8c8a-4c63db31a1ee" providerId="ADAL" clId="{0C0109C4-1697-43C4-8813-F248CABFD3C5}" dt="2024-12-03T11:20:26.541" v="12424" actId="27918"/>
        <pc:sldMkLst>
          <pc:docMk/>
          <pc:sldMk cId="121974429" sldId="282"/>
        </pc:sldMkLst>
        <pc:graphicFrameChg chg="add mod">
          <ac:chgData name="Jarmo Tahvanainen" userId="79dd5496-d724-4dee-8c8a-4c63db31a1ee" providerId="ADAL" clId="{0C0109C4-1697-43C4-8813-F248CABFD3C5}" dt="2024-12-02T15:06:52.650" v="10715" actId="20577"/>
          <ac:graphicFrameMkLst>
            <pc:docMk/>
            <pc:sldMk cId="121974429" sldId="282"/>
            <ac:graphicFrameMk id="2" creationId="{A070D529-1982-3036-4845-3A8A36B1C85F}"/>
          </ac:graphicFrameMkLst>
        </pc:graphicFrameChg>
      </pc:sldChg>
      <pc:sldChg chg="addSp delSp modSp new mod ord">
        <pc:chgData name="Jarmo Tahvanainen" userId="79dd5496-d724-4dee-8c8a-4c63db31a1ee" providerId="ADAL" clId="{0C0109C4-1697-43C4-8813-F248CABFD3C5}" dt="2024-12-03T09:20:12.849" v="10850"/>
        <pc:sldMkLst>
          <pc:docMk/>
          <pc:sldMk cId="2284733598" sldId="283"/>
        </pc:sldMkLst>
        <pc:spChg chg="del">
          <ac:chgData name="Jarmo Tahvanainen" userId="79dd5496-d724-4dee-8c8a-4c63db31a1ee" providerId="ADAL" clId="{0C0109C4-1697-43C4-8813-F248CABFD3C5}" dt="2024-12-03T09:18:34.712" v="10827" actId="478"/>
          <ac:spMkLst>
            <pc:docMk/>
            <pc:sldMk cId="2284733598" sldId="283"/>
            <ac:spMk id="2" creationId="{F19269B9-7E8E-F26E-6F6A-AE99F49ABBF4}"/>
          </ac:spMkLst>
        </pc:spChg>
        <pc:spChg chg="del">
          <ac:chgData name="Jarmo Tahvanainen" userId="79dd5496-d724-4dee-8c8a-4c63db31a1ee" providerId="ADAL" clId="{0C0109C4-1697-43C4-8813-F248CABFD3C5}" dt="2024-12-03T09:18:32.304" v="10826" actId="478"/>
          <ac:spMkLst>
            <pc:docMk/>
            <pc:sldMk cId="2284733598" sldId="283"/>
            <ac:spMk id="3" creationId="{FFA63F2B-5909-D2DC-D777-D666087DFC03}"/>
          </ac:spMkLst>
        </pc:spChg>
        <pc:graphicFrameChg chg="add mod">
          <ac:chgData name="Jarmo Tahvanainen" userId="79dd5496-d724-4dee-8c8a-4c63db31a1ee" providerId="ADAL" clId="{0C0109C4-1697-43C4-8813-F248CABFD3C5}" dt="2024-12-03T09:20:12.849" v="10850"/>
          <ac:graphicFrameMkLst>
            <pc:docMk/>
            <pc:sldMk cId="2284733598" sldId="283"/>
            <ac:graphicFrameMk id="4" creationId="{C736F88A-9EBC-89B4-8BFA-86D1200D0D07}"/>
          </ac:graphicFrameMkLst>
        </pc:graphicFrameChg>
      </pc:sldChg>
      <pc:sldChg chg="addSp delSp modSp add del mod ord">
        <pc:chgData name="Jarmo Tahvanainen" userId="79dd5496-d724-4dee-8c8a-4c63db31a1ee" providerId="ADAL" clId="{0C0109C4-1697-43C4-8813-F248CABFD3C5}" dt="2024-12-03T12:18:09.020" v="13111" actId="47"/>
        <pc:sldMkLst>
          <pc:docMk/>
          <pc:sldMk cId="3724659241" sldId="611"/>
        </pc:sldMkLst>
        <pc:spChg chg="add mod">
          <ac:chgData name="Jarmo Tahvanainen" userId="79dd5496-d724-4dee-8c8a-4c63db31a1ee" providerId="ADAL" clId="{0C0109C4-1697-43C4-8813-F248CABFD3C5}" dt="2024-12-03T08:54:05.858" v="10747" actId="14100"/>
          <ac:spMkLst>
            <pc:docMk/>
            <pc:sldMk cId="3724659241" sldId="611"/>
            <ac:spMk id="7" creationId="{2EC2807C-EBEB-E21D-9CC6-F6FC3BB4D47B}"/>
          </ac:spMkLst>
        </pc:spChg>
        <pc:spChg chg="mod">
          <ac:chgData name="Jarmo Tahvanainen" userId="79dd5496-d724-4dee-8c8a-4c63db31a1ee" providerId="ADAL" clId="{0C0109C4-1697-43C4-8813-F248CABFD3C5}" dt="2024-12-03T08:53:07.933" v="10741" actId="20577"/>
          <ac:spMkLst>
            <pc:docMk/>
            <pc:sldMk cId="3724659241" sldId="611"/>
            <ac:spMk id="28" creationId="{00000000-0000-0000-0000-000000000000}"/>
          </ac:spMkLst>
        </pc:spChg>
        <pc:spChg chg="del">
          <ac:chgData name="Jarmo Tahvanainen" userId="79dd5496-d724-4dee-8c8a-4c63db31a1ee" providerId="ADAL" clId="{0C0109C4-1697-43C4-8813-F248CABFD3C5}" dt="2024-12-03T08:53:53.830" v="10746" actId="478"/>
          <ac:spMkLst>
            <pc:docMk/>
            <pc:sldMk cId="3724659241" sldId="611"/>
            <ac:spMk id="33" creationId="{00000000-0000-0000-0000-000000000000}"/>
          </ac:spMkLst>
        </pc:spChg>
        <pc:picChg chg="add mod">
          <ac:chgData name="Jarmo Tahvanainen" userId="79dd5496-d724-4dee-8c8a-4c63db31a1ee" providerId="ADAL" clId="{0C0109C4-1697-43C4-8813-F248CABFD3C5}" dt="2024-12-03T08:52:50.639" v="10729"/>
          <ac:picMkLst>
            <pc:docMk/>
            <pc:sldMk cId="3724659241" sldId="611"/>
            <ac:picMk id="6" creationId="{D370117C-CC40-538D-3710-7E7057BE0322}"/>
          </ac:picMkLst>
        </pc:picChg>
        <pc:picChg chg="add mod">
          <ac:chgData name="Jarmo Tahvanainen" userId="79dd5496-d724-4dee-8c8a-4c63db31a1ee" providerId="ADAL" clId="{0C0109C4-1697-43C4-8813-F248CABFD3C5}" dt="2024-12-03T09:00:59.417" v="10808"/>
          <ac:picMkLst>
            <pc:docMk/>
            <pc:sldMk cId="3724659241" sldId="611"/>
            <ac:picMk id="7" creationId="{AB247CB4-D5A9-4A35-5EF1-486FF8B80E05}"/>
          </ac:picMkLst>
        </pc:picChg>
        <pc:picChg chg="add del mod">
          <ac:chgData name="Jarmo Tahvanainen" userId="79dd5496-d724-4dee-8c8a-4c63db31a1ee" providerId="ADAL" clId="{0C0109C4-1697-43C4-8813-F248CABFD3C5}" dt="2024-12-03T08:55:52.222" v="10799" actId="478"/>
          <ac:picMkLst>
            <pc:docMk/>
            <pc:sldMk cId="3724659241" sldId="611"/>
            <ac:picMk id="1030" creationId="{00000000-0000-0000-0000-000000000000}"/>
          </ac:picMkLst>
        </pc:picChg>
      </pc:sldChg>
      <pc:sldChg chg="addSp modSp add mod">
        <pc:chgData name="Jarmo Tahvanainen" userId="79dd5496-d724-4dee-8c8a-4c63db31a1ee" providerId="ADAL" clId="{0C0109C4-1697-43C4-8813-F248CABFD3C5}" dt="2024-12-03T08:56:03.228" v="10802"/>
        <pc:sldMkLst>
          <pc:docMk/>
          <pc:sldMk cId="961275578" sldId="612"/>
        </pc:sldMkLst>
        <pc:spChg chg="mod">
          <ac:chgData name="Jarmo Tahvanainen" userId="79dd5496-d724-4dee-8c8a-4c63db31a1ee" providerId="ADAL" clId="{0C0109C4-1697-43C4-8813-F248CABFD3C5}" dt="2024-12-03T08:52:29.811" v="10727" actId="27636"/>
          <ac:spMkLst>
            <pc:docMk/>
            <pc:sldMk cId="961275578" sldId="612"/>
            <ac:spMk id="3" creationId="{00000000-0000-0000-0000-000000000000}"/>
          </ac:spMkLst>
        </pc:spChg>
        <pc:picChg chg="add mod">
          <ac:chgData name="Jarmo Tahvanainen" userId="79dd5496-d724-4dee-8c8a-4c63db31a1ee" providerId="ADAL" clId="{0C0109C4-1697-43C4-8813-F248CABFD3C5}" dt="2024-12-03T08:56:03.228" v="10802"/>
          <ac:picMkLst>
            <pc:docMk/>
            <pc:sldMk cId="961275578" sldId="612"/>
            <ac:picMk id="32" creationId="{C85712A3-1DDE-08AB-8850-CEC5A8D09360}"/>
          </ac:picMkLst>
        </pc:picChg>
      </pc:sldChg>
      <pc:sldChg chg="modSp add mod">
        <pc:chgData name="Jarmo Tahvanainen" userId="79dd5496-d724-4dee-8c8a-4c63db31a1ee" providerId="ADAL" clId="{0C0109C4-1697-43C4-8813-F248CABFD3C5}" dt="2024-12-03T08:52:29.813" v="10728" actId="27636"/>
        <pc:sldMkLst>
          <pc:docMk/>
          <pc:sldMk cId="2833516955" sldId="613"/>
        </pc:sldMkLst>
        <pc:spChg chg="mod">
          <ac:chgData name="Jarmo Tahvanainen" userId="79dd5496-d724-4dee-8c8a-4c63db31a1ee" providerId="ADAL" clId="{0C0109C4-1697-43C4-8813-F248CABFD3C5}" dt="2024-12-03T08:52:29.813" v="10728" actId="27636"/>
          <ac:spMkLst>
            <pc:docMk/>
            <pc:sldMk cId="2833516955" sldId="613"/>
            <ac:spMk id="2" creationId="{00000000-0000-0000-0000-000000000000}"/>
          </ac:spMkLst>
        </pc:spChg>
      </pc:sldChg>
      <pc:sldChg chg="modSp add mod">
        <pc:chgData name="Jarmo Tahvanainen" userId="79dd5496-d724-4dee-8c8a-4c63db31a1ee" providerId="ADAL" clId="{0C0109C4-1697-43C4-8813-F248CABFD3C5}" dt="2024-12-03T08:52:00.690" v="10720" actId="27636"/>
        <pc:sldMkLst>
          <pc:docMk/>
          <pc:sldMk cId="3525216118" sldId="614"/>
        </pc:sldMkLst>
        <pc:spChg chg="mod">
          <ac:chgData name="Jarmo Tahvanainen" userId="79dd5496-d724-4dee-8c8a-4c63db31a1ee" providerId="ADAL" clId="{0C0109C4-1697-43C4-8813-F248CABFD3C5}" dt="2024-12-03T08:52:00.690" v="10720" actId="27636"/>
          <ac:spMkLst>
            <pc:docMk/>
            <pc:sldMk cId="3525216118" sldId="614"/>
            <ac:spMk id="2" creationId="{00000000-0000-0000-0000-000000000000}"/>
          </ac:spMkLst>
        </pc:spChg>
      </pc:sldChg>
      <pc:sldChg chg="modSp new mod">
        <pc:chgData name="Jarmo Tahvanainen" userId="79dd5496-d724-4dee-8c8a-4c63db31a1ee" providerId="ADAL" clId="{0C0109C4-1697-43C4-8813-F248CABFD3C5}" dt="2024-12-03T08:52:11.213" v="10725" actId="27636"/>
        <pc:sldMkLst>
          <pc:docMk/>
          <pc:sldMk cId="691711798" sldId="615"/>
        </pc:sldMkLst>
        <pc:spChg chg="mod">
          <ac:chgData name="Jarmo Tahvanainen" userId="79dd5496-d724-4dee-8c8a-4c63db31a1ee" providerId="ADAL" clId="{0C0109C4-1697-43C4-8813-F248CABFD3C5}" dt="2024-12-03T08:52:11.213" v="10725" actId="27636"/>
          <ac:spMkLst>
            <pc:docMk/>
            <pc:sldMk cId="691711798" sldId="615"/>
            <ac:spMk id="2" creationId="{C3540D35-29AD-8CF9-D7E5-64879A77464B}"/>
          </ac:spMkLst>
        </pc:spChg>
      </pc:sldChg>
      <pc:sldChg chg="modSp add mod">
        <pc:chgData name="Jarmo Tahvanainen" userId="79dd5496-d724-4dee-8c8a-4c63db31a1ee" providerId="ADAL" clId="{0C0109C4-1697-43C4-8813-F248CABFD3C5}" dt="2024-12-03T08:52:11.202" v="10723" actId="27636"/>
        <pc:sldMkLst>
          <pc:docMk/>
          <pc:sldMk cId="1521323506" sldId="616"/>
        </pc:sldMkLst>
        <pc:spChg chg="mod">
          <ac:chgData name="Jarmo Tahvanainen" userId="79dd5496-d724-4dee-8c8a-4c63db31a1ee" providerId="ADAL" clId="{0C0109C4-1697-43C4-8813-F248CABFD3C5}" dt="2024-12-03T08:52:11.202" v="10723" actId="27636"/>
          <ac:spMkLst>
            <pc:docMk/>
            <pc:sldMk cId="1521323506" sldId="616"/>
            <ac:spMk id="2" creationId="{00000000-0000-0000-0000-000000000000}"/>
          </ac:spMkLst>
        </pc:spChg>
      </pc:sldChg>
      <pc:sldChg chg="delSp modSp add mod">
        <pc:chgData name="Jarmo Tahvanainen" userId="79dd5496-d724-4dee-8c8a-4c63db31a1ee" providerId="ADAL" clId="{0C0109C4-1697-43C4-8813-F248CABFD3C5}" dt="2024-12-03T09:08:03.695" v="10823" actId="20577"/>
        <pc:sldMkLst>
          <pc:docMk/>
          <pc:sldMk cId="3818664334" sldId="617"/>
        </pc:sldMkLst>
        <pc:spChg chg="mod">
          <ac:chgData name="Jarmo Tahvanainen" userId="79dd5496-d724-4dee-8c8a-4c63db31a1ee" providerId="ADAL" clId="{0C0109C4-1697-43C4-8813-F248CABFD3C5}" dt="2024-12-03T09:07:55.355" v="10822" actId="20577"/>
          <ac:spMkLst>
            <pc:docMk/>
            <pc:sldMk cId="3818664334" sldId="617"/>
            <ac:spMk id="2" creationId="{00000000-0000-0000-0000-000000000000}"/>
          </ac:spMkLst>
        </pc:spChg>
        <pc:spChg chg="del">
          <ac:chgData name="Jarmo Tahvanainen" userId="79dd5496-d724-4dee-8c8a-4c63db31a1ee" providerId="ADAL" clId="{0C0109C4-1697-43C4-8813-F248CABFD3C5}" dt="2024-12-03T09:07:54.490" v="10821" actId="478"/>
          <ac:spMkLst>
            <pc:docMk/>
            <pc:sldMk cId="3818664334" sldId="617"/>
            <ac:spMk id="4" creationId="{00000000-0000-0000-0000-000000000000}"/>
          </ac:spMkLst>
        </pc:spChg>
        <pc:spChg chg="mod">
          <ac:chgData name="Jarmo Tahvanainen" userId="79dd5496-d724-4dee-8c8a-4c63db31a1ee" providerId="ADAL" clId="{0C0109C4-1697-43C4-8813-F248CABFD3C5}" dt="2024-12-03T09:08:03.695" v="10823" actId="20577"/>
          <ac:spMkLst>
            <pc:docMk/>
            <pc:sldMk cId="3818664334" sldId="617"/>
            <ac:spMk id="32" creationId="{00000000-0000-0000-0000-000000000000}"/>
          </ac:spMkLst>
        </pc:spChg>
      </pc:sldChg>
      <pc:sldChg chg="addSp delSp modSp new mod ord setBg">
        <pc:chgData name="Jarmo Tahvanainen" userId="79dd5496-d724-4dee-8c8a-4c63db31a1ee" providerId="ADAL" clId="{0C0109C4-1697-43C4-8813-F248CABFD3C5}" dt="2024-12-03T12:19:57.100" v="13118"/>
        <pc:sldMkLst>
          <pc:docMk/>
          <pc:sldMk cId="601276356" sldId="618"/>
        </pc:sldMkLst>
        <pc:spChg chg="add del mod">
          <ac:chgData name="Jarmo Tahvanainen" userId="79dd5496-d724-4dee-8c8a-4c63db31a1ee" providerId="ADAL" clId="{0C0109C4-1697-43C4-8813-F248CABFD3C5}" dt="2024-12-03T09:01:11.691" v="10820" actId="478"/>
          <ac:spMkLst>
            <pc:docMk/>
            <pc:sldMk cId="601276356" sldId="618"/>
            <ac:spMk id="2" creationId="{9D70A7FF-557C-9854-5920-4DBD03F9B3DA}"/>
          </ac:spMkLst>
        </pc:spChg>
        <pc:spChg chg="add del">
          <ac:chgData name="Jarmo Tahvanainen" userId="79dd5496-d724-4dee-8c8a-4c63db31a1ee" providerId="ADAL" clId="{0C0109C4-1697-43C4-8813-F248CABFD3C5}" dt="2024-12-03T09:01:11.691" v="10820" actId="478"/>
          <ac:spMkLst>
            <pc:docMk/>
            <pc:sldMk cId="601276356" sldId="618"/>
            <ac:spMk id="3" creationId="{92CD3954-634D-FDC3-4A21-D68DB272AF3A}"/>
          </ac:spMkLst>
        </pc:spChg>
        <pc:spChg chg="add del">
          <ac:chgData name="Jarmo Tahvanainen" userId="79dd5496-d724-4dee-8c8a-4c63db31a1ee" providerId="ADAL" clId="{0C0109C4-1697-43C4-8813-F248CABFD3C5}" dt="2024-12-03T09:01:08.090" v="10816" actId="26606"/>
          <ac:spMkLst>
            <pc:docMk/>
            <pc:sldMk cId="601276356" sldId="618"/>
            <ac:spMk id="10" creationId="{4F4EB669-EE7A-468E-A94E-4C78EDCF3271}"/>
          </ac:spMkLst>
        </pc:spChg>
        <pc:spChg chg="add del">
          <ac:chgData name="Jarmo Tahvanainen" userId="79dd5496-d724-4dee-8c8a-4c63db31a1ee" providerId="ADAL" clId="{0C0109C4-1697-43C4-8813-F248CABFD3C5}" dt="2024-12-03T09:01:08.090" v="10816" actId="26606"/>
          <ac:spMkLst>
            <pc:docMk/>
            <pc:sldMk cId="601276356" sldId="618"/>
            <ac:spMk id="12" creationId="{0858B958-10A8-4503-96FB-197D0AC2D5AC}"/>
          </ac:spMkLst>
        </pc:spChg>
        <pc:spChg chg="add del">
          <ac:chgData name="Jarmo Tahvanainen" userId="79dd5496-d724-4dee-8c8a-4c63db31a1ee" providerId="ADAL" clId="{0C0109C4-1697-43C4-8813-F248CABFD3C5}" dt="2024-12-03T09:01:09.444" v="10818" actId="26606"/>
          <ac:spMkLst>
            <pc:docMk/>
            <pc:sldMk cId="601276356" sldId="618"/>
            <ac:spMk id="14" creationId="{4F4EB669-EE7A-468E-A94E-4C78EDCF3271}"/>
          </ac:spMkLst>
        </pc:spChg>
        <pc:picChg chg="add mod">
          <ac:chgData name="Jarmo Tahvanainen" userId="79dd5496-d724-4dee-8c8a-4c63db31a1ee" providerId="ADAL" clId="{0C0109C4-1697-43C4-8813-F248CABFD3C5}" dt="2024-12-03T09:01:09.444" v="10818" actId="26606"/>
          <ac:picMkLst>
            <pc:docMk/>
            <pc:sldMk cId="601276356" sldId="618"/>
            <ac:picMk id="5" creationId="{8FF6FD08-4DF4-E997-7934-BD282B5A70D3}"/>
          </ac:picMkLst>
        </pc:picChg>
      </pc:sldChg>
      <pc:sldChg chg="addSp delSp modSp new mod">
        <pc:chgData name="Jarmo Tahvanainen" userId="79dd5496-d724-4dee-8c8a-4c63db31a1ee" providerId="ADAL" clId="{0C0109C4-1697-43C4-8813-F248CABFD3C5}" dt="2024-12-03T09:23:11.091" v="10858" actId="27918"/>
        <pc:sldMkLst>
          <pc:docMk/>
          <pc:sldMk cId="241190738" sldId="619"/>
        </pc:sldMkLst>
        <pc:spChg chg="del">
          <ac:chgData name="Jarmo Tahvanainen" userId="79dd5496-d724-4dee-8c8a-4c63db31a1ee" providerId="ADAL" clId="{0C0109C4-1697-43C4-8813-F248CABFD3C5}" dt="2024-12-03T09:22:12.662" v="10855" actId="478"/>
          <ac:spMkLst>
            <pc:docMk/>
            <pc:sldMk cId="241190738" sldId="619"/>
            <ac:spMk id="2" creationId="{E4DFC8B8-57CC-441F-51B2-E39F12D8DB8F}"/>
          </ac:spMkLst>
        </pc:spChg>
        <pc:spChg chg="del">
          <ac:chgData name="Jarmo Tahvanainen" userId="79dd5496-d724-4dee-8c8a-4c63db31a1ee" providerId="ADAL" clId="{0C0109C4-1697-43C4-8813-F248CABFD3C5}" dt="2024-12-03T09:22:11.420" v="10854" actId="478"/>
          <ac:spMkLst>
            <pc:docMk/>
            <pc:sldMk cId="241190738" sldId="619"/>
            <ac:spMk id="3" creationId="{A01D37A7-C991-3088-5D05-02081AC9D67B}"/>
          </ac:spMkLst>
        </pc:spChg>
        <pc:graphicFrameChg chg="add mod">
          <ac:chgData name="Jarmo Tahvanainen" userId="79dd5496-d724-4dee-8c8a-4c63db31a1ee" providerId="ADAL" clId="{0C0109C4-1697-43C4-8813-F248CABFD3C5}" dt="2024-12-03T09:22:17.147" v="10857" actId="14100"/>
          <ac:graphicFrameMkLst>
            <pc:docMk/>
            <pc:sldMk cId="241190738" sldId="619"/>
            <ac:graphicFrameMk id="4" creationId="{D6EF37A0-B9AE-093A-B5E2-9DC8080D3479}"/>
          </ac:graphicFrameMkLst>
        </pc:graphicFrameChg>
      </pc:sldChg>
      <pc:sldChg chg="addSp delSp modSp new del mod">
        <pc:chgData name="Jarmo Tahvanainen" userId="79dd5496-d724-4dee-8c8a-4c63db31a1ee" providerId="ADAL" clId="{0C0109C4-1697-43C4-8813-F248CABFD3C5}" dt="2024-12-03T09:19:20.152" v="10845" actId="47"/>
        <pc:sldMkLst>
          <pc:docMk/>
          <pc:sldMk cId="2495053641" sldId="619"/>
        </pc:sldMkLst>
        <pc:spChg chg="mod">
          <ac:chgData name="Jarmo Tahvanainen" userId="79dd5496-d724-4dee-8c8a-4c63db31a1ee" providerId="ADAL" clId="{0C0109C4-1697-43C4-8813-F248CABFD3C5}" dt="2024-12-03T09:19:09.641" v="10844" actId="20577"/>
          <ac:spMkLst>
            <pc:docMk/>
            <pc:sldMk cId="2495053641" sldId="619"/>
            <ac:spMk id="2" creationId="{52E45D80-5670-3B0B-10C2-F6C0DB1F5CA2}"/>
          </ac:spMkLst>
        </pc:spChg>
        <pc:graphicFrameChg chg="add mod">
          <ac:chgData name="Jarmo Tahvanainen" userId="79dd5496-d724-4dee-8c8a-4c63db31a1ee" providerId="ADAL" clId="{0C0109C4-1697-43C4-8813-F248CABFD3C5}" dt="2024-12-03T09:19:00.604" v="10838"/>
          <ac:graphicFrameMkLst>
            <pc:docMk/>
            <pc:sldMk cId="2495053641" sldId="619"/>
            <ac:graphicFrameMk id="4" creationId="{C736F88A-9EBC-89B4-8BFA-86D1200D0D07}"/>
          </ac:graphicFrameMkLst>
        </pc:graphicFrameChg>
        <pc:graphicFrameChg chg="add del mod">
          <ac:chgData name="Jarmo Tahvanainen" userId="79dd5496-d724-4dee-8c8a-4c63db31a1ee" providerId="ADAL" clId="{0C0109C4-1697-43C4-8813-F248CABFD3C5}" dt="2024-12-03T09:19:00.241" v="10837"/>
          <ac:graphicFrameMkLst>
            <pc:docMk/>
            <pc:sldMk cId="2495053641" sldId="619"/>
            <ac:graphicFrameMk id="5" creationId="{C736F88A-9EBC-89B4-8BFA-86D1200D0D07}"/>
          </ac:graphicFrameMkLst>
        </pc:graphicFrameChg>
      </pc:sldChg>
      <pc:sldChg chg="addSp modSp new add del mod">
        <pc:chgData name="Jarmo Tahvanainen" userId="79dd5496-d724-4dee-8c8a-4c63db31a1ee" providerId="ADAL" clId="{0C0109C4-1697-43C4-8813-F248CABFD3C5}" dt="2024-12-03T11:01:39.273" v="11911" actId="47"/>
        <pc:sldMkLst>
          <pc:docMk/>
          <pc:sldMk cId="316676144" sldId="620"/>
        </pc:sldMkLst>
        <pc:spChg chg="mod">
          <ac:chgData name="Jarmo Tahvanainen" userId="79dd5496-d724-4dee-8c8a-4c63db31a1ee" providerId="ADAL" clId="{0C0109C4-1697-43C4-8813-F248CABFD3C5}" dt="2024-12-03T10:14:21.777" v="10864" actId="27636"/>
          <ac:spMkLst>
            <pc:docMk/>
            <pc:sldMk cId="316676144" sldId="620"/>
            <ac:spMk id="2" creationId="{C6A6E717-74F7-2C37-3B22-17C547C5D836}"/>
          </ac:spMkLst>
        </pc:spChg>
        <pc:picChg chg="add mod">
          <ac:chgData name="Jarmo Tahvanainen" userId="79dd5496-d724-4dee-8c8a-4c63db31a1ee" providerId="ADAL" clId="{0C0109C4-1697-43C4-8813-F248CABFD3C5}" dt="2024-12-03T10:14:21.198" v="10860"/>
          <ac:picMkLst>
            <pc:docMk/>
            <pc:sldMk cId="316676144" sldId="620"/>
            <ac:picMk id="5" creationId="{68B4756F-0668-D10F-DB17-9AC27E326151}"/>
          </ac:picMkLst>
        </pc:picChg>
      </pc:sldChg>
      <pc:sldChg chg="addSp delSp modSp new mod modNotesTx">
        <pc:chgData name="Jarmo Tahvanainen" userId="79dd5496-d724-4dee-8c8a-4c63db31a1ee" providerId="ADAL" clId="{0C0109C4-1697-43C4-8813-F248CABFD3C5}" dt="2024-12-03T13:55:32.576" v="13136" actId="20577"/>
        <pc:sldMkLst>
          <pc:docMk/>
          <pc:sldMk cId="3685881055" sldId="621"/>
        </pc:sldMkLst>
        <pc:spChg chg="del">
          <ac:chgData name="Jarmo Tahvanainen" userId="79dd5496-d724-4dee-8c8a-4c63db31a1ee" providerId="ADAL" clId="{0C0109C4-1697-43C4-8813-F248CABFD3C5}" dt="2024-12-03T10:14:26.045" v="10867" actId="478"/>
          <ac:spMkLst>
            <pc:docMk/>
            <pc:sldMk cId="3685881055" sldId="621"/>
            <ac:spMk id="2" creationId="{809D6EE6-3B1E-F699-8127-1DB9D05A5F64}"/>
          </ac:spMkLst>
        </pc:spChg>
        <pc:spChg chg="del">
          <ac:chgData name="Jarmo Tahvanainen" userId="79dd5496-d724-4dee-8c8a-4c63db31a1ee" providerId="ADAL" clId="{0C0109C4-1697-43C4-8813-F248CABFD3C5}" dt="2024-12-03T10:14:24.165" v="10866"/>
          <ac:spMkLst>
            <pc:docMk/>
            <pc:sldMk cId="3685881055" sldId="621"/>
            <ac:spMk id="3" creationId="{6D2BDD2D-343D-4AF6-6BAC-FC16ACF8D28E}"/>
          </ac:spMkLst>
        </pc:spChg>
        <pc:spChg chg="add mod">
          <ac:chgData name="Jarmo Tahvanainen" userId="79dd5496-d724-4dee-8c8a-4c63db31a1ee" providerId="ADAL" clId="{0C0109C4-1697-43C4-8813-F248CABFD3C5}" dt="2024-12-03T11:08:24.705" v="12042" actId="1036"/>
          <ac:spMkLst>
            <pc:docMk/>
            <pc:sldMk cId="3685881055" sldId="621"/>
            <ac:spMk id="6" creationId="{FE5817A6-C926-FFAD-79F7-257F468462C9}"/>
          </ac:spMkLst>
        </pc:spChg>
        <pc:spChg chg="add mod">
          <ac:chgData name="Jarmo Tahvanainen" userId="79dd5496-d724-4dee-8c8a-4c63db31a1ee" providerId="ADAL" clId="{0C0109C4-1697-43C4-8813-F248CABFD3C5}" dt="2024-12-03T13:55:32.576" v="13136" actId="20577"/>
          <ac:spMkLst>
            <pc:docMk/>
            <pc:sldMk cId="3685881055" sldId="621"/>
            <ac:spMk id="7" creationId="{D06E80CD-4885-705A-2350-C679237323FD}"/>
          </ac:spMkLst>
        </pc:spChg>
        <pc:spChg chg="add del mod">
          <ac:chgData name="Jarmo Tahvanainen" userId="79dd5496-d724-4dee-8c8a-4c63db31a1ee" providerId="ADAL" clId="{0C0109C4-1697-43C4-8813-F248CABFD3C5}" dt="2024-12-03T10:17:14.616" v="10890" actId="478"/>
          <ac:spMkLst>
            <pc:docMk/>
            <pc:sldMk cId="3685881055" sldId="621"/>
            <ac:spMk id="8" creationId="{55C38F64-B7AA-0CBE-B4FE-F444999A26C9}"/>
          </ac:spMkLst>
        </pc:spChg>
        <pc:spChg chg="add del mod">
          <ac:chgData name="Jarmo Tahvanainen" userId="79dd5496-d724-4dee-8c8a-4c63db31a1ee" providerId="ADAL" clId="{0C0109C4-1697-43C4-8813-F248CABFD3C5}" dt="2024-12-03T10:17:12.256" v="10889" actId="478"/>
          <ac:spMkLst>
            <pc:docMk/>
            <pc:sldMk cId="3685881055" sldId="621"/>
            <ac:spMk id="9" creationId="{D35542EC-6492-DA34-A3A1-4D49C1D02CA1}"/>
          </ac:spMkLst>
        </pc:spChg>
        <pc:spChg chg="add mod">
          <ac:chgData name="Jarmo Tahvanainen" userId="79dd5496-d724-4dee-8c8a-4c63db31a1ee" providerId="ADAL" clId="{0C0109C4-1697-43C4-8813-F248CABFD3C5}" dt="2024-12-03T11:09:11.595" v="12158" actId="1036"/>
          <ac:spMkLst>
            <pc:docMk/>
            <pc:sldMk cId="3685881055" sldId="621"/>
            <ac:spMk id="10" creationId="{D5BDFCEE-C462-28FF-7F4F-5E5C2FDCF4EB}"/>
          </ac:spMkLst>
        </pc:spChg>
        <pc:spChg chg="add mod">
          <ac:chgData name="Jarmo Tahvanainen" userId="79dd5496-d724-4dee-8c8a-4c63db31a1ee" providerId="ADAL" clId="{0C0109C4-1697-43C4-8813-F248CABFD3C5}" dt="2024-12-03T11:07:55.234" v="12001" actId="20577"/>
          <ac:spMkLst>
            <pc:docMk/>
            <pc:sldMk cId="3685881055" sldId="621"/>
            <ac:spMk id="11" creationId="{3E307E71-0920-6614-F6E5-81C3763A6BD0}"/>
          </ac:spMkLst>
        </pc:spChg>
        <pc:spChg chg="add mod">
          <ac:chgData name="Jarmo Tahvanainen" userId="79dd5496-d724-4dee-8c8a-4c63db31a1ee" providerId="ADAL" clId="{0C0109C4-1697-43C4-8813-F248CABFD3C5}" dt="2024-12-03T11:09:02.430" v="12140" actId="1035"/>
          <ac:spMkLst>
            <pc:docMk/>
            <pc:sldMk cId="3685881055" sldId="621"/>
            <ac:spMk id="12" creationId="{E7E3379A-EC2D-4779-5CA3-7F8E6B6C656D}"/>
          </ac:spMkLst>
        </pc:spChg>
        <pc:spChg chg="add mod">
          <ac:chgData name="Jarmo Tahvanainen" userId="79dd5496-d724-4dee-8c8a-4c63db31a1ee" providerId="ADAL" clId="{0C0109C4-1697-43C4-8813-F248CABFD3C5}" dt="2024-12-03T10:51:35.297" v="11840" actId="164"/>
          <ac:spMkLst>
            <pc:docMk/>
            <pc:sldMk cId="3685881055" sldId="621"/>
            <ac:spMk id="13" creationId="{42DC7DFD-FAA5-9AE3-EF73-9AA46BDB4CD6}"/>
          </ac:spMkLst>
        </pc:spChg>
        <pc:spChg chg="add mod">
          <ac:chgData name="Jarmo Tahvanainen" userId="79dd5496-d724-4dee-8c8a-4c63db31a1ee" providerId="ADAL" clId="{0C0109C4-1697-43C4-8813-F248CABFD3C5}" dt="2024-12-03T11:09:17.052" v="12164" actId="1035"/>
          <ac:spMkLst>
            <pc:docMk/>
            <pc:sldMk cId="3685881055" sldId="621"/>
            <ac:spMk id="14" creationId="{65BC8D5B-ACE8-8D81-C9E8-F2FCCD2D3C31}"/>
          </ac:spMkLst>
        </pc:spChg>
        <pc:spChg chg="add mod">
          <ac:chgData name="Jarmo Tahvanainen" userId="79dd5496-d724-4dee-8c8a-4c63db31a1ee" providerId="ADAL" clId="{0C0109C4-1697-43C4-8813-F248CABFD3C5}" dt="2024-12-03T11:09:24.124" v="12179" actId="1035"/>
          <ac:spMkLst>
            <pc:docMk/>
            <pc:sldMk cId="3685881055" sldId="621"/>
            <ac:spMk id="15" creationId="{041394EE-BE00-BB07-3D27-7CA0FD4540B2}"/>
          </ac:spMkLst>
        </pc:spChg>
        <pc:spChg chg="add mod">
          <ac:chgData name="Jarmo Tahvanainen" userId="79dd5496-d724-4dee-8c8a-4c63db31a1ee" providerId="ADAL" clId="{0C0109C4-1697-43C4-8813-F248CABFD3C5}" dt="2024-12-03T12:18:24.658" v="13112" actId="208"/>
          <ac:spMkLst>
            <pc:docMk/>
            <pc:sldMk cId="3685881055" sldId="621"/>
            <ac:spMk id="17" creationId="{814F22AA-00E2-5C5B-FE1A-EB00EF0E650A}"/>
          </ac:spMkLst>
        </pc:spChg>
        <pc:spChg chg="add del mod">
          <ac:chgData name="Jarmo Tahvanainen" userId="79dd5496-d724-4dee-8c8a-4c63db31a1ee" providerId="ADAL" clId="{0C0109C4-1697-43C4-8813-F248CABFD3C5}" dt="2024-12-03T11:00:41.629" v="11904" actId="478"/>
          <ac:spMkLst>
            <pc:docMk/>
            <pc:sldMk cId="3685881055" sldId="621"/>
            <ac:spMk id="20" creationId="{DA6865A2-622F-E154-3406-BCD910C590F1}"/>
          </ac:spMkLst>
        </pc:spChg>
        <pc:spChg chg="add del">
          <ac:chgData name="Jarmo Tahvanainen" userId="79dd5496-d724-4dee-8c8a-4c63db31a1ee" providerId="ADAL" clId="{0C0109C4-1697-43C4-8813-F248CABFD3C5}" dt="2024-12-03T11:01:16.772" v="11906" actId="478"/>
          <ac:spMkLst>
            <pc:docMk/>
            <pc:sldMk cId="3685881055" sldId="621"/>
            <ac:spMk id="21" creationId="{0DDF7552-1270-755D-37F9-73100BDEC905}"/>
          </ac:spMkLst>
        </pc:spChg>
        <pc:spChg chg="add del">
          <ac:chgData name="Jarmo Tahvanainen" userId="79dd5496-d724-4dee-8c8a-4c63db31a1ee" providerId="ADAL" clId="{0C0109C4-1697-43C4-8813-F248CABFD3C5}" dt="2024-12-03T11:06:02.862" v="11978" actId="478"/>
          <ac:spMkLst>
            <pc:docMk/>
            <pc:sldMk cId="3685881055" sldId="621"/>
            <ac:spMk id="31" creationId="{07BD147E-6108-C98D-BDFE-2B3A1B7E466D}"/>
          </ac:spMkLst>
        </pc:spChg>
        <pc:spChg chg="add mod">
          <ac:chgData name="Jarmo Tahvanainen" userId="79dd5496-d724-4dee-8c8a-4c63db31a1ee" providerId="ADAL" clId="{0C0109C4-1697-43C4-8813-F248CABFD3C5}" dt="2024-12-03T11:21:23.282" v="12429" actId="1582"/>
          <ac:spMkLst>
            <pc:docMk/>
            <pc:sldMk cId="3685881055" sldId="621"/>
            <ac:spMk id="32" creationId="{A4543A21-CF78-E0B9-5BC2-C81437BDCEBE}"/>
          </ac:spMkLst>
        </pc:spChg>
        <pc:spChg chg="add mod">
          <ac:chgData name="Jarmo Tahvanainen" userId="79dd5496-d724-4dee-8c8a-4c63db31a1ee" providerId="ADAL" clId="{0C0109C4-1697-43C4-8813-F248CABFD3C5}" dt="2024-12-03T11:22:26.389" v="12455" actId="404"/>
          <ac:spMkLst>
            <pc:docMk/>
            <pc:sldMk cId="3685881055" sldId="621"/>
            <ac:spMk id="47" creationId="{AF9B3962-4093-D9BC-679F-336E55704B72}"/>
          </ac:spMkLst>
        </pc:spChg>
        <pc:spChg chg="add mod">
          <ac:chgData name="Jarmo Tahvanainen" userId="79dd5496-d724-4dee-8c8a-4c63db31a1ee" providerId="ADAL" clId="{0C0109C4-1697-43C4-8813-F248CABFD3C5}" dt="2024-12-03T11:27:46.473" v="12596" actId="688"/>
          <ac:spMkLst>
            <pc:docMk/>
            <pc:sldMk cId="3685881055" sldId="621"/>
            <ac:spMk id="48" creationId="{6B315347-4A10-9614-A59C-F3274454936F}"/>
          </ac:spMkLst>
        </pc:spChg>
        <pc:spChg chg="add del mod">
          <ac:chgData name="Jarmo Tahvanainen" userId="79dd5496-d724-4dee-8c8a-4c63db31a1ee" providerId="ADAL" clId="{0C0109C4-1697-43C4-8813-F248CABFD3C5}" dt="2024-12-03T11:23:17.807" v="12481" actId="478"/>
          <ac:spMkLst>
            <pc:docMk/>
            <pc:sldMk cId="3685881055" sldId="621"/>
            <ac:spMk id="49" creationId="{2105D55A-9AE4-BEDE-E852-8B7B4F29F890}"/>
          </ac:spMkLst>
        </pc:spChg>
        <pc:spChg chg="add mod">
          <ac:chgData name="Jarmo Tahvanainen" userId="79dd5496-d724-4dee-8c8a-4c63db31a1ee" providerId="ADAL" clId="{0C0109C4-1697-43C4-8813-F248CABFD3C5}" dt="2024-12-03T11:22:50.757" v="12476" actId="1036"/>
          <ac:spMkLst>
            <pc:docMk/>
            <pc:sldMk cId="3685881055" sldId="621"/>
            <ac:spMk id="51" creationId="{2CDFA6E4-756D-8792-A23B-39ABC1ED2021}"/>
          </ac:spMkLst>
        </pc:spChg>
        <pc:spChg chg="add del mod">
          <ac:chgData name="Jarmo Tahvanainen" userId="79dd5496-d724-4dee-8c8a-4c63db31a1ee" providerId="ADAL" clId="{0C0109C4-1697-43C4-8813-F248CABFD3C5}" dt="2024-12-03T11:26:20.638" v="12561" actId="478"/>
          <ac:spMkLst>
            <pc:docMk/>
            <pc:sldMk cId="3685881055" sldId="621"/>
            <ac:spMk id="52" creationId="{AE3766A8-A832-BFA6-57F3-C698DA01E27E}"/>
          </ac:spMkLst>
        </pc:spChg>
        <pc:spChg chg="add mod">
          <ac:chgData name="Jarmo Tahvanainen" userId="79dd5496-d724-4dee-8c8a-4c63db31a1ee" providerId="ADAL" clId="{0C0109C4-1697-43C4-8813-F248CABFD3C5}" dt="2024-12-03T11:28:03.655" v="12612" actId="1035"/>
          <ac:spMkLst>
            <pc:docMk/>
            <pc:sldMk cId="3685881055" sldId="621"/>
            <ac:spMk id="53" creationId="{D53A20DE-6E37-F3F9-7BB9-6CFE08953B4F}"/>
          </ac:spMkLst>
        </pc:spChg>
        <pc:spChg chg="add mod">
          <ac:chgData name="Jarmo Tahvanainen" userId="79dd5496-d724-4dee-8c8a-4c63db31a1ee" providerId="ADAL" clId="{0C0109C4-1697-43C4-8813-F248CABFD3C5}" dt="2024-12-03T11:29:33.124" v="12655" actId="1035"/>
          <ac:spMkLst>
            <pc:docMk/>
            <pc:sldMk cId="3685881055" sldId="621"/>
            <ac:spMk id="54" creationId="{5BCD6C1D-6F33-BBD8-78E0-4CAC240AC125}"/>
          </ac:spMkLst>
        </pc:spChg>
        <pc:spChg chg="add del mod">
          <ac:chgData name="Jarmo Tahvanainen" userId="79dd5496-d724-4dee-8c8a-4c63db31a1ee" providerId="ADAL" clId="{0C0109C4-1697-43C4-8813-F248CABFD3C5}" dt="2024-12-03T11:25:35.246" v="12545" actId="478"/>
          <ac:spMkLst>
            <pc:docMk/>
            <pc:sldMk cId="3685881055" sldId="621"/>
            <ac:spMk id="55" creationId="{786746AA-2BF0-5F6D-E653-D6D53BAEF17F}"/>
          </ac:spMkLst>
        </pc:spChg>
        <pc:spChg chg="add mod">
          <ac:chgData name="Jarmo Tahvanainen" userId="79dd5496-d724-4dee-8c8a-4c63db31a1ee" providerId="ADAL" clId="{0C0109C4-1697-43C4-8813-F248CABFD3C5}" dt="2024-12-03T11:29:16.211" v="12652" actId="1038"/>
          <ac:spMkLst>
            <pc:docMk/>
            <pc:sldMk cId="3685881055" sldId="621"/>
            <ac:spMk id="56" creationId="{2D1953A0-98D1-89ED-0EEE-41FFB6816B8F}"/>
          </ac:spMkLst>
        </pc:spChg>
        <pc:spChg chg="add del mod">
          <ac:chgData name="Jarmo Tahvanainen" userId="79dd5496-d724-4dee-8c8a-4c63db31a1ee" providerId="ADAL" clId="{0C0109C4-1697-43C4-8813-F248CABFD3C5}" dt="2024-12-03T11:22:57.123" v="12478" actId="478"/>
          <ac:spMkLst>
            <pc:docMk/>
            <pc:sldMk cId="3685881055" sldId="621"/>
            <ac:spMk id="58" creationId="{3A125FEE-4E5B-46CA-99A5-2DCB04E346CA}"/>
          </ac:spMkLst>
        </pc:spChg>
        <pc:spChg chg="add mod">
          <ac:chgData name="Jarmo Tahvanainen" userId="79dd5496-d724-4dee-8c8a-4c63db31a1ee" providerId="ADAL" clId="{0C0109C4-1697-43C4-8813-F248CABFD3C5}" dt="2024-12-03T11:31:41.196" v="12724" actId="20577"/>
          <ac:spMkLst>
            <pc:docMk/>
            <pc:sldMk cId="3685881055" sldId="621"/>
            <ac:spMk id="61" creationId="{3B1668AB-F4C7-6628-3604-91DCBC91EB94}"/>
          </ac:spMkLst>
        </pc:spChg>
        <pc:grpChg chg="add mod">
          <ac:chgData name="Jarmo Tahvanainen" userId="79dd5496-d724-4dee-8c8a-4c63db31a1ee" providerId="ADAL" clId="{0C0109C4-1697-43C4-8813-F248CABFD3C5}" dt="2024-12-03T11:02:27.443" v="11920" actId="164"/>
          <ac:grpSpMkLst>
            <pc:docMk/>
            <pc:sldMk cId="3685881055" sldId="621"/>
            <ac:grpSpMk id="16" creationId="{E7D99EAB-A325-F982-21A3-1B8854484E10}"/>
          </ac:grpSpMkLst>
        </pc:grpChg>
        <pc:grpChg chg="add mod">
          <ac:chgData name="Jarmo Tahvanainen" userId="79dd5496-d724-4dee-8c8a-4c63db31a1ee" providerId="ADAL" clId="{0C0109C4-1697-43C4-8813-F248CABFD3C5}" dt="2024-12-03T11:08:01.407" v="12002" actId="14100"/>
          <ac:grpSpMkLst>
            <pc:docMk/>
            <pc:sldMk cId="3685881055" sldId="621"/>
            <ac:grpSpMk id="22" creationId="{8CBF73CE-3DFD-A839-44AC-3B71CC0F2760}"/>
          </ac:grpSpMkLst>
        </pc:grpChg>
        <pc:graphicFrameChg chg="add del mod">
          <ac:chgData name="Jarmo Tahvanainen" userId="79dd5496-d724-4dee-8c8a-4c63db31a1ee" providerId="ADAL" clId="{0C0109C4-1697-43C4-8813-F248CABFD3C5}" dt="2024-12-03T11:30:01.901" v="12656" actId="478"/>
          <ac:graphicFrameMkLst>
            <pc:docMk/>
            <pc:sldMk cId="3685881055" sldId="621"/>
            <ac:graphicFrameMk id="57" creationId="{0FBEEDC0-031E-399B-E7AC-46449620BA10}"/>
          </ac:graphicFrameMkLst>
        </pc:graphicFrameChg>
        <pc:picChg chg="add mod ord modCrop">
          <ac:chgData name="Jarmo Tahvanainen" userId="79dd5496-d724-4dee-8c8a-4c63db31a1ee" providerId="ADAL" clId="{0C0109C4-1697-43C4-8813-F248CABFD3C5}" dt="2024-12-03T11:23:22.954" v="12483" actId="1076"/>
          <ac:picMkLst>
            <pc:docMk/>
            <pc:sldMk cId="3685881055" sldId="621"/>
            <ac:picMk id="5" creationId="{E95568E7-1F9E-894D-8DD6-1D68F6A329BD}"/>
          </ac:picMkLst>
        </pc:picChg>
        <pc:picChg chg="add mod ord modCrop">
          <ac:chgData name="Jarmo Tahvanainen" userId="79dd5496-d724-4dee-8c8a-4c63db31a1ee" providerId="ADAL" clId="{0C0109C4-1697-43C4-8813-F248CABFD3C5}" dt="2024-12-03T11:07:13.353" v="11984" actId="166"/>
          <ac:picMkLst>
            <pc:docMk/>
            <pc:sldMk cId="3685881055" sldId="621"/>
            <ac:picMk id="23" creationId="{CDD7B27C-C63B-3B8A-F982-C2B579B49A8D}"/>
          </ac:picMkLst>
        </pc:picChg>
        <pc:picChg chg="add mod ord">
          <ac:chgData name="Jarmo Tahvanainen" userId="79dd5496-d724-4dee-8c8a-4c63db31a1ee" providerId="ADAL" clId="{0C0109C4-1697-43C4-8813-F248CABFD3C5}" dt="2024-12-03T11:07:13.353" v="11984" actId="166"/>
          <ac:picMkLst>
            <pc:docMk/>
            <pc:sldMk cId="3685881055" sldId="621"/>
            <ac:picMk id="24" creationId="{D29EDB85-4FE3-EF33-4A94-4986BEA2D106}"/>
          </ac:picMkLst>
        </pc:picChg>
        <pc:picChg chg="add mod ord">
          <ac:chgData name="Jarmo Tahvanainen" userId="79dd5496-d724-4dee-8c8a-4c63db31a1ee" providerId="ADAL" clId="{0C0109C4-1697-43C4-8813-F248CABFD3C5}" dt="2024-12-03T11:26:59.511" v="12579" actId="1076"/>
          <ac:picMkLst>
            <pc:docMk/>
            <pc:sldMk cId="3685881055" sldId="621"/>
            <ac:picMk id="25" creationId="{81B5B784-AE56-CF5C-50A5-23D6A42E72B5}"/>
          </ac:picMkLst>
        </pc:picChg>
        <pc:picChg chg="add mod ord">
          <ac:chgData name="Jarmo Tahvanainen" userId="79dd5496-d724-4dee-8c8a-4c63db31a1ee" providerId="ADAL" clId="{0C0109C4-1697-43C4-8813-F248CABFD3C5}" dt="2024-12-03T11:30:16.853" v="12657" actId="688"/>
          <ac:picMkLst>
            <pc:docMk/>
            <pc:sldMk cId="3685881055" sldId="621"/>
            <ac:picMk id="26" creationId="{8F187319-1144-A07F-692C-1A6AC19E7F51}"/>
          </ac:picMkLst>
        </pc:picChg>
        <pc:picChg chg="add del mod ord">
          <ac:chgData name="Jarmo Tahvanainen" userId="79dd5496-d724-4dee-8c8a-4c63db31a1ee" providerId="ADAL" clId="{0C0109C4-1697-43C4-8813-F248CABFD3C5}" dt="2024-12-03T11:25:27.840" v="12543" actId="478"/>
          <ac:picMkLst>
            <pc:docMk/>
            <pc:sldMk cId="3685881055" sldId="621"/>
            <ac:picMk id="27" creationId="{AAC1DAFC-0054-3357-182C-E9792052E820}"/>
          </ac:picMkLst>
        </pc:picChg>
        <pc:picChg chg="add mod ord">
          <ac:chgData name="Jarmo Tahvanainen" userId="79dd5496-d724-4dee-8c8a-4c63db31a1ee" providerId="ADAL" clId="{0C0109C4-1697-43C4-8813-F248CABFD3C5}" dt="2024-12-03T11:26:44.587" v="12575" actId="1076"/>
          <ac:picMkLst>
            <pc:docMk/>
            <pc:sldMk cId="3685881055" sldId="621"/>
            <ac:picMk id="28" creationId="{DE1410BF-16F4-9102-15C7-F2E5A367A4D6}"/>
          </ac:picMkLst>
        </pc:picChg>
        <pc:picChg chg="add mod ord">
          <ac:chgData name="Jarmo Tahvanainen" userId="79dd5496-d724-4dee-8c8a-4c63db31a1ee" providerId="ADAL" clId="{0C0109C4-1697-43C4-8813-F248CABFD3C5}" dt="2024-12-03T11:30:19.258" v="12658" actId="688"/>
          <ac:picMkLst>
            <pc:docMk/>
            <pc:sldMk cId="3685881055" sldId="621"/>
            <ac:picMk id="29" creationId="{E0D418D5-B672-EEB2-61B3-88DF02CDDFED}"/>
          </ac:picMkLst>
        </pc:picChg>
        <pc:picChg chg="add del mod ord">
          <ac:chgData name="Jarmo Tahvanainen" userId="79dd5496-d724-4dee-8c8a-4c63db31a1ee" providerId="ADAL" clId="{0C0109C4-1697-43C4-8813-F248CABFD3C5}" dt="2024-12-03T11:25:34.269" v="12544" actId="478"/>
          <ac:picMkLst>
            <pc:docMk/>
            <pc:sldMk cId="3685881055" sldId="621"/>
            <ac:picMk id="30" creationId="{C00AC66B-02D1-471E-C98B-8340B6ABB656}"/>
          </ac:picMkLst>
        </pc:picChg>
        <pc:picChg chg="add mod">
          <ac:chgData name="Jarmo Tahvanainen" userId="79dd5496-d724-4dee-8c8a-4c63db31a1ee" providerId="ADAL" clId="{0C0109C4-1697-43C4-8813-F248CABFD3C5}" dt="2024-12-03T11:30:27.299" v="12662" actId="1076"/>
          <ac:picMkLst>
            <pc:docMk/>
            <pc:sldMk cId="3685881055" sldId="621"/>
            <ac:picMk id="33" creationId="{590CD98F-0681-3AE5-DF80-AF7B8AD68253}"/>
          </ac:picMkLst>
        </pc:picChg>
        <pc:picChg chg="add del mod">
          <ac:chgData name="Jarmo Tahvanainen" userId="79dd5496-d724-4dee-8c8a-4c63db31a1ee" providerId="ADAL" clId="{0C0109C4-1697-43C4-8813-F248CABFD3C5}" dt="2024-12-03T11:11:13.258" v="12187" actId="478"/>
          <ac:picMkLst>
            <pc:docMk/>
            <pc:sldMk cId="3685881055" sldId="621"/>
            <ac:picMk id="35" creationId="{40CC1365-D175-A22C-6D1E-0974CF43035A}"/>
          </ac:picMkLst>
        </pc:picChg>
        <pc:picChg chg="add del mod">
          <ac:chgData name="Jarmo Tahvanainen" userId="79dd5496-d724-4dee-8c8a-4c63db31a1ee" providerId="ADAL" clId="{0C0109C4-1697-43C4-8813-F248CABFD3C5}" dt="2024-12-03T11:13:06.740" v="12216" actId="688"/>
          <ac:picMkLst>
            <pc:docMk/>
            <pc:sldMk cId="3685881055" sldId="621"/>
            <ac:picMk id="37" creationId="{EC430A64-4045-A6C8-EF21-8F1E9A95C55D}"/>
          </ac:picMkLst>
        </pc:picChg>
        <pc:picChg chg="add mod">
          <ac:chgData name="Jarmo Tahvanainen" userId="79dd5496-d724-4dee-8c8a-4c63db31a1ee" providerId="ADAL" clId="{0C0109C4-1697-43C4-8813-F248CABFD3C5}" dt="2024-12-03T11:27:41.149" v="12594" actId="14100"/>
          <ac:picMkLst>
            <pc:docMk/>
            <pc:sldMk cId="3685881055" sldId="621"/>
            <ac:picMk id="38" creationId="{98ED92B6-3C16-969D-4F45-AC01F16B562F}"/>
          </ac:picMkLst>
        </pc:picChg>
        <pc:picChg chg="add del mod">
          <ac:chgData name="Jarmo Tahvanainen" userId="79dd5496-d724-4dee-8c8a-4c63db31a1ee" providerId="ADAL" clId="{0C0109C4-1697-43C4-8813-F248CABFD3C5}" dt="2024-12-03T11:23:15.600" v="12479" actId="478"/>
          <ac:picMkLst>
            <pc:docMk/>
            <pc:sldMk cId="3685881055" sldId="621"/>
            <ac:picMk id="39" creationId="{EAA0DCA4-64BB-91FB-F95C-83E02EB2599E}"/>
          </ac:picMkLst>
        </pc:picChg>
        <pc:picChg chg="add del mod">
          <ac:chgData name="Jarmo Tahvanainen" userId="79dd5496-d724-4dee-8c8a-4c63db31a1ee" providerId="ADAL" clId="{0C0109C4-1697-43C4-8813-F248CABFD3C5}" dt="2024-12-03T11:26:16.123" v="12559" actId="478"/>
          <ac:picMkLst>
            <pc:docMk/>
            <pc:sldMk cId="3685881055" sldId="621"/>
            <ac:picMk id="40" creationId="{C1672352-C5A7-77EB-E6D8-00D8819F48BE}"/>
          </ac:picMkLst>
        </pc:picChg>
        <pc:picChg chg="add mod">
          <ac:chgData name="Jarmo Tahvanainen" userId="79dd5496-d724-4dee-8c8a-4c63db31a1ee" providerId="ADAL" clId="{0C0109C4-1697-43C4-8813-F248CABFD3C5}" dt="2024-12-03T11:13:27.188" v="12225" actId="1076"/>
          <ac:picMkLst>
            <pc:docMk/>
            <pc:sldMk cId="3685881055" sldId="621"/>
            <ac:picMk id="41" creationId="{D149FC84-BE78-5D9B-8F6E-D8FBF298F069}"/>
          </ac:picMkLst>
        </pc:picChg>
        <pc:picChg chg="add del mod">
          <ac:chgData name="Jarmo Tahvanainen" userId="79dd5496-d724-4dee-8c8a-4c63db31a1ee" providerId="ADAL" clId="{0C0109C4-1697-43C4-8813-F248CABFD3C5}" dt="2024-12-03T11:13:36.528" v="12229" actId="21"/>
          <ac:picMkLst>
            <pc:docMk/>
            <pc:sldMk cId="3685881055" sldId="621"/>
            <ac:picMk id="42" creationId="{4D0A13E0-7551-C556-10EB-60C281D538C3}"/>
          </ac:picMkLst>
        </pc:picChg>
        <pc:picChg chg="add mod">
          <ac:chgData name="Jarmo Tahvanainen" userId="79dd5496-d724-4dee-8c8a-4c63db31a1ee" providerId="ADAL" clId="{0C0109C4-1697-43C4-8813-F248CABFD3C5}" dt="2024-12-03T11:13:37.695" v="12230"/>
          <ac:picMkLst>
            <pc:docMk/>
            <pc:sldMk cId="3685881055" sldId="621"/>
            <ac:picMk id="43" creationId="{4D0A13E0-7551-C556-10EB-60C281D538C3}"/>
          </ac:picMkLst>
        </pc:picChg>
        <pc:picChg chg="add mod">
          <ac:chgData name="Jarmo Tahvanainen" userId="79dd5496-d724-4dee-8c8a-4c63db31a1ee" providerId="ADAL" clId="{0C0109C4-1697-43C4-8813-F248CABFD3C5}" dt="2024-12-03T11:13:49.137" v="12234" actId="1076"/>
          <ac:picMkLst>
            <pc:docMk/>
            <pc:sldMk cId="3685881055" sldId="621"/>
            <ac:picMk id="44" creationId="{54ED2657-2EE5-0504-CFF5-4CEA449C028D}"/>
          </ac:picMkLst>
        </pc:picChg>
        <pc:picChg chg="add del mod">
          <ac:chgData name="Jarmo Tahvanainen" userId="79dd5496-d724-4dee-8c8a-4c63db31a1ee" providerId="ADAL" clId="{0C0109C4-1697-43C4-8813-F248CABFD3C5}" dt="2024-12-03T11:25:35.593" v="12546" actId="478"/>
          <ac:picMkLst>
            <pc:docMk/>
            <pc:sldMk cId="3685881055" sldId="621"/>
            <ac:picMk id="45" creationId="{C9448EF6-2C56-A9E4-3EE1-22AE0E4B8245}"/>
          </ac:picMkLst>
        </pc:picChg>
        <pc:picChg chg="add mod">
          <ac:chgData name="Jarmo Tahvanainen" userId="79dd5496-d724-4dee-8c8a-4c63db31a1ee" providerId="ADAL" clId="{0C0109C4-1697-43C4-8813-F248CABFD3C5}" dt="2024-12-03T11:14:06.117" v="12241" actId="1076"/>
          <ac:picMkLst>
            <pc:docMk/>
            <pc:sldMk cId="3685881055" sldId="621"/>
            <ac:picMk id="46" creationId="{7555F270-4652-2CB8-5ED1-A3342E396661}"/>
          </ac:picMkLst>
        </pc:picChg>
        <pc:picChg chg="add mod">
          <ac:chgData name="Jarmo Tahvanainen" userId="79dd5496-d724-4dee-8c8a-4c63db31a1ee" providerId="ADAL" clId="{0C0109C4-1697-43C4-8813-F248CABFD3C5}" dt="2024-12-03T11:22:44.712" v="12468" actId="14100"/>
          <ac:picMkLst>
            <pc:docMk/>
            <pc:sldMk cId="3685881055" sldId="621"/>
            <ac:picMk id="50" creationId="{A0753F08-5BB4-B803-3ED0-AC4DEC4E6484}"/>
          </ac:picMkLst>
        </pc:picChg>
        <pc:picChg chg="add mod">
          <ac:chgData name="Jarmo Tahvanainen" userId="79dd5496-d724-4dee-8c8a-4c63db31a1ee" providerId="ADAL" clId="{0C0109C4-1697-43C4-8813-F248CABFD3C5}" dt="2024-12-03T11:30:36.468" v="12664" actId="1076"/>
          <ac:picMkLst>
            <pc:docMk/>
            <pc:sldMk cId="3685881055" sldId="621"/>
            <ac:picMk id="59" creationId="{343F959B-C8BA-9E68-0BA4-02868D6871EB}"/>
          </ac:picMkLst>
        </pc:picChg>
        <pc:picChg chg="add mod">
          <ac:chgData name="Jarmo Tahvanainen" userId="79dd5496-d724-4dee-8c8a-4c63db31a1ee" providerId="ADAL" clId="{0C0109C4-1697-43C4-8813-F248CABFD3C5}" dt="2024-12-03T11:30:22.526" v="12660" actId="688"/>
          <ac:picMkLst>
            <pc:docMk/>
            <pc:sldMk cId="3685881055" sldId="621"/>
            <ac:picMk id="60" creationId="{59EA23C9-4A3E-7B6C-3E45-F430DC5A5CAE}"/>
          </ac:picMkLst>
        </pc:picChg>
        <pc:cxnChg chg="add del">
          <ac:chgData name="Jarmo Tahvanainen" userId="79dd5496-d724-4dee-8c8a-4c63db31a1ee" providerId="ADAL" clId="{0C0109C4-1697-43C4-8813-F248CABFD3C5}" dt="2024-12-03T10:59:11.632" v="11874" actId="11529"/>
          <ac:cxnSpMkLst>
            <pc:docMk/>
            <pc:sldMk cId="3685881055" sldId="621"/>
            <ac:cxnSpMk id="19" creationId="{F1304DAB-2506-C3F3-80D6-C62389A32101}"/>
          </ac:cxnSpMkLst>
        </pc:cxnChg>
      </pc:sldChg>
      <pc:sldChg chg="new del">
        <pc:chgData name="Jarmo Tahvanainen" userId="79dd5496-d724-4dee-8c8a-4c63db31a1ee" providerId="ADAL" clId="{0C0109C4-1697-43C4-8813-F248CABFD3C5}" dt="2024-12-03T11:32:39.846" v="12726" actId="680"/>
        <pc:sldMkLst>
          <pc:docMk/>
          <pc:sldMk cId="577146541" sldId="622"/>
        </pc:sldMkLst>
      </pc:sldChg>
      <pc:sldChg chg="add del">
        <pc:chgData name="Jarmo Tahvanainen" userId="79dd5496-d724-4dee-8c8a-4c63db31a1ee" providerId="ADAL" clId="{0C0109C4-1697-43C4-8813-F248CABFD3C5}" dt="2024-12-03T11:02:04.053" v="11913" actId="47"/>
        <pc:sldMkLst>
          <pc:docMk/>
          <pc:sldMk cId="3167113110" sldId="622"/>
        </pc:sldMkLst>
      </pc:sldChg>
      <pc:sldChg chg="addSp delSp modSp add mod setBg">
        <pc:chgData name="Jarmo Tahvanainen" userId="79dd5496-d724-4dee-8c8a-4c63db31a1ee" providerId="ADAL" clId="{0C0109C4-1697-43C4-8813-F248CABFD3C5}" dt="2024-12-03T12:17:31.642" v="13110" actId="1076"/>
        <pc:sldMkLst>
          <pc:docMk/>
          <pc:sldMk cId="4269174382" sldId="622"/>
        </pc:sldMkLst>
        <pc:spChg chg="mod">
          <ac:chgData name="Jarmo Tahvanainen" userId="79dd5496-d724-4dee-8c8a-4c63db31a1ee" providerId="ADAL" clId="{0C0109C4-1697-43C4-8813-F248CABFD3C5}" dt="2024-12-03T11:33:09.600" v="12798" actId="122"/>
          <ac:spMkLst>
            <pc:docMk/>
            <pc:sldMk cId="4269174382" sldId="622"/>
            <ac:spMk id="4" creationId="{60B6CB20-9B54-7196-AA0C-A79882E42202}"/>
          </ac:spMkLst>
        </pc:spChg>
        <pc:spChg chg="del">
          <ac:chgData name="Jarmo Tahvanainen" userId="79dd5496-d724-4dee-8c8a-4c63db31a1ee" providerId="ADAL" clId="{0C0109C4-1697-43C4-8813-F248CABFD3C5}" dt="2024-12-03T11:33:17.833" v="12800" actId="478"/>
          <ac:spMkLst>
            <pc:docMk/>
            <pc:sldMk cId="4269174382" sldId="622"/>
            <ac:spMk id="5" creationId="{6A4B2BCF-AA04-6E07-0646-C05AFFDEB032}"/>
          </ac:spMkLst>
        </pc:spChg>
        <pc:spChg chg="del">
          <ac:chgData name="Jarmo Tahvanainen" userId="79dd5496-d724-4dee-8c8a-4c63db31a1ee" providerId="ADAL" clId="{0C0109C4-1697-43C4-8813-F248CABFD3C5}" dt="2024-12-03T11:33:17.833" v="12800" actId="478"/>
          <ac:spMkLst>
            <pc:docMk/>
            <pc:sldMk cId="4269174382" sldId="622"/>
            <ac:spMk id="51" creationId="{8AD681FD-4D05-3CE4-9BBB-F7267D398F3C}"/>
          </ac:spMkLst>
        </pc:spChg>
        <pc:spChg chg="del mod">
          <ac:chgData name="Jarmo Tahvanainen" userId="79dd5496-d724-4dee-8c8a-4c63db31a1ee" providerId="ADAL" clId="{0C0109C4-1697-43C4-8813-F248CABFD3C5}" dt="2024-12-03T11:33:17.833" v="12800" actId="478"/>
          <ac:spMkLst>
            <pc:docMk/>
            <pc:sldMk cId="4269174382" sldId="622"/>
            <ac:spMk id="54" creationId="{EDF726E0-A1ED-2862-B274-8451D3B76195}"/>
          </ac:spMkLst>
        </pc:spChg>
        <pc:spChg chg="del">
          <ac:chgData name="Jarmo Tahvanainen" userId="79dd5496-d724-4dee-8c8a-4c63db31a1ee" providerId="ADAL" clId="{0C0109C4-1697-43C4-8813-F248CABFD3C5}" dt="2024-12-03T11:33:17.833" v="12800" actId="478"/>
          <ac:spMkLst>
            <pc:docMk/>
            <pc:sldMk cId="4269174382" sldId="622"/>
            <ac:spMk id="55" creationId="{17806CCC-7E0E-E4A4-C7D1-0DC5EBF6F236}"/>
          </ac:spMkLst>
        </pc:spChg>
        <pc:spChg chg="del">
          <ac:chgData name="Jarmo Tahvanainen" userId="79dd5496-d724-4dee-8c8a-4c63db31a1ee" providerId="ADAL" clId="{0C0109C4-1697-43C4-8813-F248CABFD3C5}" dt="2024-12-03T11:33:17.833" v="12800" actId="478"/>
          <ac:spMkLst>
            <pc:docMk/>
            <pc:sldMk cId="4269174382" sldId="622"/>
            <ac:spMk id="56" creationId="{B70C2062-62E5-3972-0011-02309947814C}"/>
          </ac:spMkLst>
        </pc:spChg>
        <pc:spChg chg="del">
          <ac:chgData name="Jarmo Tahvanainen" userId="79dd5496-d724-4dee-8c8a-4c63db31a1ee" providerId="ADAL" clId="{0C0109C4-1697-43C4-8813-F248CABFD3C5}" dt="2024-12-03T11:33:17.833" v="12800" actId="478"/>
          <ac:spMkLst>
            <pc:docMk/>
            <pc:sldMk cId="4269174382" sldId="622"/>
            <ac:spMk id="69" creationId="{882AF3F2-FD59-4044-C70E-441E3D54D203}"/>
          </ac:spMkLst>
        </pc:spChg>
        <pc:spChg chg="del">
          <ac:chgData name="Jarmo Tahvanainen" userId="79dd5496-d724-4dee-8c8a-4c63db31a1ee" providerId="ADAL" clId="{0C0109C4-1697-43C4-8813-F248CABFD3C5}" dt="2024-12-03T11:33:17.833" v="12800" actId="478"/>
          <ac:spMkLst>
            <pc:docMk/>
            <pc:sldMk cId="4269174382" sldId="622"/>
            <ac:spMk id="72" creationId="{6C9501BF-A777-0007-0BE0-B2712984EF4E}"/>
          </ac:spMkLst>
        </pc:spChg>
        <pc:spChg chg="del">
          <ac:chgData name="Jarmo Tahvanainen" userId="79dd5496-d724-4dee-8c8a-4c63db31a1ee" providerId="ADAL" clId="{0C0109C4-1697-43C4-8813-F248CABFD3C5}" dt="2024-12-03T11:33:17.833" v="12800" actId="478"/>
          <ac:spMkLst>
            <pc:docMk/>
            <pc:sldMk cId="4269174382" sldId="622"/>
            <ac:spMk id="73" creationId="{816E4AC1-391A-A4BA-ED21-FDFBD7B3192E}"/>
          </ac:spMkLst>
        </pc:spChg>
        <pc:spChg chg="del">
          <ac:chgData name="Jarmo Tahvanainen" userId="79dd5496-d724-4dee-8c8a-4c63db31a1ee" providerId="ADAL" clId="{0C0109C4-1697-43C4-8813-F248CABFD3C5}" dt="2024-12-03T11:33:17.833" v="12800" actId="478"/>
          <ac:spMkLst>
            <pc:docMk/>
            <pc:sldMk cId="4269174382" sldId="622"/>
            <ac:spMk id="85" creationId="{1BD8C9C3-0EEC-B2D7-DECC-3DCF71C121AA}"/>
          </ac:spMkLst>
        </pc:spChg>
        <pc:spChg chg="del">
          <ac:chgData name="Jarmo Tahvanainen" userId="79dd5496-d724-4dee-8c8a-4c63db31a1ee" providerId="ADAL" clId="{0C0109C4-1697-43C4-8813-F248CABFD3C5}" dt="2024-12-03T11:33:17.833" v="12800" actId="478"/>
          <ac:spMkLst>
            <pc:docMk/>
            <pc:sldMk cId="4269174382" sldId="622"/>
            <ac:spMk id="86" creationId="{D9B8A940-1FEB-C60C-5A91-F5E4B8BEE9F2}"/>
          </ac:spMkLst>
        </pc:spChg>
        <pc:spChg chg="del">
          <ac:chgData name="Jarmo Tahvanainen" userId="79dd5496-d724-4dee-8c8a-4c63db31a1ee" providerId="ADAL" clId="{0C0109C4-1697-43C4-8813-F248CABFD3C5}" dt="2024-12-03T11:33:17.833" v="12800" actId="478"/>
          <ac:spMkLst>
            <pc:docMk/>
            <pc:sldMk cId="4269174382" sldId="622"/>
            <ac:spMk id="97" creationId="{AD934CEF-B9EF-8133-81E3-87175E724118}"/>
          </ac:spMkLst>
        </pc:spChg>
        <pc:spChg chg="del">
          <ac:chgData name="Jarmo Tahvanainen" userId="79dd5496-d724-4dee-8c8a-4c63db31a1ee" providerId="ADAL" clId="{0C0109C4-1697-43C4-8813-F248CABFD3C5}" dt="2024-12-03T11:33:17.833" v="12800" actId="478"/>
          <ac:spMkLst>
            <pc:docMk/>
            <pc:sldMk cId="4269174382" sldId="622"/>
            <ac:spMk id="98" creationId="{310CBEA5-E192-60E0-1981-692645EDC4AA}"/>
          </ac:spMkLst>
        </pc:spChg>
        <pc:spChg chg="del">
          <ac:chgData name="Jarmo Tahvanainen" userId="79dd5496-d724-4dee-8c8a-4c63db31a1ee" providerId="ADAL" clId="{0C0109C4-1697-43C4-8813-F248CABFD3C5}" dt="2024-12-03T11:33:17.833" v="12800" actId="478"/>
          <ac:spMkLst>
            <pc:docMk/>
            <pc:sldMk cId="4269174382" sldId="622"/>
            <ac:spMk id="99" creationId="{A1387A7F-3B6C-9BE7-B539-D765084BC43B}"/>
          </ac:spMkLst>
        </pc:spChg>
        <pc:spChg chg="del">
          <ac:chgData name="Jarmo Tahvanainen" userId="79dd5496-d724-4dee-8c8a-4c63db31a1ee" providerId="ADAL" clId="{0C0109C4-1697-43C4-8813-F248CABFD3C5}" dt="2024-12-03T11:33:17.833" v="12800" actId="478"/>
          <ac:spMkLst>
            <pc:docMk/>
            <pc:sldMk cId="4269174382" sldId="622"/>
            <ac:spMk id="105" creationId="{5E50C146-E1C6-00C7-EF64-24EF39E270F3}"/>
          </ac:spMkLst>
        </pc:spChg>
        <pc:spChg chg="del">
          <ac:chgData name="Jarmo Tahvanainen" userId="79dd5496-d724-4dee-8c8a-4c63db31a1ee" providerId="ADAL" clId="{0C0109C4-1697-43C4-8813-F248CABFD3C5}" dt="2024-12-03T11:33:17.833" v="12800" actId="478"/>
          <ac:spMkLst>
            <pc:docMk/>
            <pc:sldMk cId="4269174382" sldId="622"/>
            <ac:spMk id="124" creationId="{6436B8C1-F230-8A1F-F4F8-3F7CAC7BD49C}"/>
          </ac:spMkLst>
        </pc:spChg>
        <pc:spChg chg="del">
          <ac:chgData name="Jarmo Tahvanainen" userId="79dd5496-d724-4dee-8c8a-4c63db31a1ee" providerId="ADAL" clId="{0C0109C4-1697-43C4-8813-F248CABFD3C5}" dt="2024-12-03T11:33:17.833" v="12800" actId="478"/>
          <ac:spMkLst>
            <pc:docMk/>
            <pc:sldMk cId="4269174382" sldId="622"/>
            <ac:spMk id="126" creationId="{7037CED9-7F12-815B-C560-D8A05D74A68F}"/>
          </ac:spMkLst>
        </pc:spChg>
        <pc:grpChg chg="del">
          <ac:chgData name="Jarmo Tahvanainen" userId="79dd5496-d724-4dee-8c8a-4c63db31a1ee" providerId="ADAL" clId="{0C0109C4-1697-43C4-8813-F248CABFD3C5}" dt="2024-12-03T11:33:17.833" v="12800" actId="478"/>
          <ac:grpSpMkLst>
            <pc:docMk/>
            <pc:sldMk cId="4269174382" sldId="622"/>
            <ac:grpSpMk id="49" creationId="{6B94CFB2-C532-267E-3B1A-1DE1E0D5BAC3}"/>
          </ac:grpSpMkLst>
        </pc:grpChg>
        <pc:grpChg chg="del">
          <ac:chgData name="Jarmo Tahvanainen" userId="79dd5496-d724-4dee-8c8a-4c63db31a1ee" providerId="ADAL" clId="{0C0109C4-1697-43C4-8813-F248CABFD3C5}" dt="2024-12-03T11:33:17.833" v="12800" actId="478"/>
          <ac:grpSpMkLst>
            <pc:docMk/>
            <pc:sldMk cId="4269174382" sldId="622"/>
            <ac:grpSpMk id="67" creationId="{E3F52D92-90E1-CD63-7C5D-06134BD091E3}"/>
          </ac:grpSpMkLst>
        </pc:grpChg>
        <pc:grpChg chg="del">
          <ac:chgData name="Jarmo Tahvanainen" userId="79dd5496-d724-4dee-8c8a-4c63db31a1ee" providerId="ADAL" clId="{0C0109C4-1697-43C4-8813-F248CABFD3C5}" dt="2024-12-03T11:33:17.833" v="12800" actId="478"/>
          <ac:grpSpMkLst>
            <pc:docMk/>
            <pc:sldMk cId="4269174382" sldId="622"/>
            <ac:grpSpMk id="84" creationId="{25FDF1D4-82FC-1792-2F5D-7DB166ED8E34}"/>
          </ac:grpSpMkLst>
        </pc:grpChg>
        <pc:grpChg chg="del">
          <ac:chgData name="Jarmo Tahvanainen" userId="79dd5496-d724-4dee-8c8a-4c63db31a1ee" providerId="ADAL" clId="{0C0109C4-1697-43C4-8813-F248CABFD3C5}" dt="2024-12-03T11:33:17.833" v="12800" actId="478"/>
          <ac:grpSpMkLst>
            <pc:docMk/>
            <pc:sldMk cId="4269174382" sldId="622"/>
            <ac:grpSpMk id="122" creationId="{CD66FFA2-E310-80D0-A753-ED1AE3B4C1E4}"/>
          </ac:grpSpMkLst>
        </pc:grpChg>
        <pc:grpChg chg="del">
          <ac:chgData name="Jarmo Tahvanainen" userId="79dd5496-d724-4dee-8c8a-4c63db31a1ee" providerId="ADAL" clId="{0C0109C4-1697-43C4-8813-F248CABFD3C5}" dt="2024-12-03T11:33:17.833" v="12800" actId="478"/>
          <ac:grpSpMkLst>
            <pc:docMk/>
            <pc:sldMk cId="4269174382" sldId="622"/>
            <ac:grpSpMk id="130" creationId="{B5198149-B6CE-2F61-11EE-B794FAE15DC9}"/>
          </ac:grpSpMkLst>
        </pc:grpChg>
        <pc:grpChg chg="del">
          <ac:chgData name="Jarmo Tahvanainen" userId="79dd5496-d724-4dee-8c8a-4c63db31a1ee" providerId="ADAL" clId="{0C0109C4-1697-43C4-8813-F248CABFD3C5}" dt="2024-12-03T11:33:17.833" v="12800" actId="478"/>
          <ac:grpSpMkLst>
            <pc:docMk/>
            <pc:sldMk cId="4269174382" sldId="622"/>
            <ac:grpSpMk id="131" creationId="{D135CEDF-8FB0-EE25-FC07-6F2DA5B0CFC9}"/>
          </ac:grpSpMkLst>
        </pc:grpChg>
        <pc:grpChg chg="del">
          <ac:chgData name="Jarmo Tahvanainen" userId="79dd5496-d724-4dee-8c8a-4c63db31a1ee" providerId="ADAL" clId="{0C0109C4-1697-43C4-8813-F248CABFD3C5}" dt="2024-12-03T11:33:17.833" v="12800" actId="478"/>
          <ac:grpSpMkLst>
            <pc:docMk/>
            <pc:sldMk cId="4269174382" sldId="622"/>
            <ac:grpSpMk id="138" creationId="{14F4D514-A311-23C3-3109-340EB45D3809}"/>
          </ac:grpSpMkLst>
        </pc:grpChg>
        <pc:graphicFrameChg chg="add del mod modGraphic">
          <ac:chgData name="Jarmo Tahvanainen" userId="79dd5496-d724-4dee-8c8a-4c63db31a1ee" providerId="ADAL" clId="{0C0109C4-1697-43C4-8813-F248CABFD3C5}" dt="2024-12-03T11:38:01.580" v="12845" actId="478"/>
          <ac:graphicFrameMkLst>
            <pc:docMk/>
            <pc:sldMk cId="4269174382" sldId="622"/>
            <ac:graphicFrameMk id="9" creationId="{E74C0AFE-AA36-C071-6091-7C3CC4069105}"/>
          </ac:graphicFrameMkLst>
        </pc:graphicFrameChg>
        <pc:graphicFrameChg chg="add del mod modGraphic">
          <ac:chgData name="Jarmo Tahvanainen" userId="79dd5496-d724-4dee-8c8a-4c63db31a1ee" providerId="ADAL" clId="{0C0109C4-1697-43C4-8813-F248CABFD3C5}" dt="2024-12-03T11:37:37.152" v="12814" actId="478"/>
          <ac:graphicFrameMkLst>
            <pc:docMk/>
            <pc:sldMk cId="4269174382" sldId="622"/>
            <ac:graphicFrameMk id="10" creationId="{D16A84AD-E66E-6DEA-FC05-72CC5D6D253E}"/>
          </ac:graphicFrameMkLst>
        </pc:graphicFrameChg>
        <pc:picChg chg="add del mod">
          <ac:chgData name="Jarmo Tahvanainen" userId="79dd5496-d724-4dee-8c8a-4c63db31a1ee" providerId="ADAL" clId="{0C0109C4-1697-43C4-8813-F248CABFD3C5}" dt="2024-12-03T12:04:02.120" v="12871" actId="14100"/>
          <ac:picMkLst>
            <pc:docMk/>
            <pc:sldMk cId="4269174382" sldId="622"/>
            <ac:picMk id="11" creationId="{BF38DE3B-B40F-EF7D-4527-4412D16E5DDD}"/>
          </ac:picMkLst>
        </pc:picChg>
        <pc:picChg chg="add del mod">
          <ac:chgData name="Jarmo Tahvanainen" userId="79dd5496-d724-4dee-8c8a-4c63db31a1ee" providerId="ADAL" clId="{0C0109C4-1697-43C4-8813-F248CABFD3C5}" dt="2024-12-03T12:04:23.162" v="12878" actId="478"/>
          <ac:picMkLst>
            <pc:docMk/>
            <pc:sldMk cId="4269174382" sldId="622"/>
            <ac:picMk id="14" creationId="{71E8CAE0-9DFE-0CDB-2C8C-C800DC36D247}"/>
          </ac:picMkLst>
        </pc:picChg>
        <pc:picChg chg="add mod">
          <ac:chgData name="Jarmo Tahvanainen" userId="79dd5496-d724-4dee-8c8a-4c63db31a1ee" providerId="ADAL" clId="{0C0109C4-1697-43C4-8813-F248CABFD3C5}" dt="2024-12-03T12:04:58.660" v="12893" actId="1076"/>
          <ac:picMkLst>
            <pc:docMk/>
            <pc:sldMk cId="4269174382" sldId="622"/>
            <ac:picMk id="15" creationId="{8B5D989E-5983-4371-EF7F-198DCA046E79}"/>
          </ac:picMkLst>
        </pc:picChg>
        <pc:picChg chg="add mod">
          <ac:chgData name="Jarmo Tahvanainen" userId="79dd5496-d724-4dee-8c8a-4c63db31a1ee" providerId="ADAL" clId="{0C0109C4-1697-43C4-8813-F248CABFD3C5}" dt="2024-12-03T12:05:45.573" v="12913" actId="1076"/>
          <ac:picMkLst>
            <pc:docMk/>
            <pc:sldMk cId="4269174382" sldId="622"/>
            <ac:picMk id="16" creationId="{099B2ED2-7188-70AB-B33E-E23D9DB8883A}"/>
          </ac:picMkLst>
        </pc:picChg>
        <pc:picChg chg="add mod">
          <ac:chgData name="Jarmo Tahvanainen" userId="79dd5496-d724-4dee-8c8a-4c63db31a1ee" providerId="ADAL" clId="{0C0109C4-1697-43C4-8813-F248CABFD3C5}" dt="2024-12-03T12:07:17.549" v="12956" actId="1076"/>
          <ac:picMkLst>
            <pc:docMk/>
            <pc:sldMk cId="4269174382" sldId="622"/>
            <ac:picMk id="17" creationId="{EAD18367-980E-BAEC-1563-D7F360B345FD}"/>
          </ac:picMkLst>
        </pc:picChg>
        <pc:picChg chg="add mod">
          <ac:chgData name="Jarmo Tahvanainen" userId="79dd5496-d724-4dee-8c8a-4c63db31a1ee" providerId="ADAL" clId="{0C0109C4-1697-43C4-8813-F248CABFD3C5}" dt="2024-12-03T12:07:53.155" v="12976" actId="1076"/>
          <ac:picMkLst>
            <pc:docMk/>
            <pc:sldMk cId="4269174382" sldId="622"/>
            <ac:picMk id="18" creationId="{69FABF2F-F413-42A5-5686-83DEB88707EF}"/>
          </ac:picMkLst>
        </pc:picChg>
        <pc:picChg chg="add mod">
          <ac:chgData name="Jarmo Tahvanainen" userId="79dd5496-d724-4dee-8c8a-4c63db31a1ee" providerId="ADAL" clId="{0C0109C4-1697-43C4-8813-F248CABFD3C5}" dt="2024-12-03T12:08:45.717" v="12996" actId="1076"/>
          <ac:picMkLst>
            <pc:docMk/>
            <pc:sldMk cId="4269174382" sldId="622"/>
            <ac:picMk id="19" creationId="{A6C981BD-F2DD-EA48-3884-0790BB835364}"/>
          </ac:picMkLst>
        </pc:picChg>
        <pc:picChg chg="add del mod">
          <ac:chgData name="Jarmo Tahvanainen" userId="79dd5496-d724-4dee-8c8a-4c63db31a1ee" providerId="ADAL" clId="{0C0109C4-1697-43C4-8813-F248CABFD3C5}" dt="2024-12-03T12:10:08.975" v="13037" actId="478"/>
          <ac:picMkLst>
            <pc:docMk/>
            <pc:sldMk cId="4269174382" sldId="622"/>
            <ac:picMk id="20" creationId="{2A812779-4663-1A38-6F26-DD813AAB37F4}"/>
          </ac:picMkLst>
        </pc:picChg>
        <pc:picChg chg="add mod">
          <ac:chgData name="Jarmo Tahvanainen" userId="79dd5496-d724-4dee-8c8a-4c63db31a1ee" providerId="ADAL" clId="{0C0109C4-1697-43C4-8813-F248CABFD3C5}" dt="2024-12-03T12:10:25.523" v="13042"/>
          <ac:picMkLst>
            <pc:docMk/>
            <pc:sldMk cId="4269174382" sldId="622"/>
            <ac:picMk id="22" creationId="{76AEA5C9-D4FF-78E5-FAB7-7FD2F19DC384}"/>
          </ac:picMkLst>
        </pc:picChg>
        <pc:picChg chg="add mod">
          <ac:chgData name="Jarmo Tahvanainen" userId="79dd5496-d724-4dee-8c8a-4c63db31a1ee" providerId="ADAL" clId="{0C0109C4-1697-43C4-8813-F248CABFD3C5}" dt="2024-12-03T12:10:29.832" v="13046" actId="1076"/>
          <ac:picMkLst>
            <pc:docMk/>
            <pc:sldMk cId="4269174382" sldId="622"/>
            <ac:picMk id="23" creationId="{283771D3-3D51-8E39-E877-7FCA63D67E51}"/>
          </ac:picMkLst>
        </pc:picChg>
        <pc:picChg chg="add">
          <ac:chgData name="Jarmo Tahvanainen" userId="79dd5496-d724-4dee-8c8a-4c63db31a1ee" providerId="ADAL" clId="{0C0109C4-1697-43C4-8813-F248CABFD3C5}" dt="2024-12-03T12:10:39.965" v="13047"/>
          <ac:picMkLst>
            <pc:docMk/>
            <pc:sldMk cId="4269174382" sldId="622"/>
            <ac:picMk id="24" creationId="{F2E8D640-9DDE-9FAD-1AFA-3D6A9D51CA47}"/>
          </ac:picMkLst>
        </pc:picChg>
        <pc:picChg chg="add del mod modCrop">
          <ac:chgData name="Jarmo Tahvanainen" userId="79dd5496-d724-4dee-8c8a-4c63db31a1ee" providerId="ADAL" clId="{0C0109C4-1697-43C4-8813-F248CABFD3C5}" dt="2024-12-03T12:11:24.845" v="13056" actId="478"/>
          <ac:picMkLst>
            <pc:docMk/>
            <pc:sldMk cId="4269174382" sldId="622"/>
            <ac:picMk id="25" creationId="{7711550A-46E3-55B6-4DC3-C56C920D81BC}"/>
          </ac:picMkLst>
        </pc:picChg>
        <pc:picChg chg="add mod">
          <ac:chgData name="Jarmo Tahvanainen" userId="79dd5496-d724-4dee-8c8a-4c63db31a1ee" providerId="ADAL" clId="{0C0109C4-1697-43C4-8813-F248CABFD3C5}" dt="2024-12-03T12:11:25.820" v="13057" actId="1076"/>
          <ac:picMkLst>
            <pc:docMk/>
            <pc:sldMk cId="4269174382" sldId="622"/>
            <ac:picMk id="26" creationId="{196CB3DC-87ED-98D9-429D-1F968F461731}"/>
          </ac:picMkLst>
        </pc:picChg>
        <pc:picChg chg="add mod">
          <ac:chgData name="Jarmo Tahvanainen" userId="79dd5496-d724-4dee-8c8a-4c63db31a1ee" providerId="ADAL" clId="{0C0109C4-1697-43C4-8813-F248CABFD3C5}" dt="2024-12-03T12:12:21.516" v="13084" actId="1076"/>
          <ac:picMkLst>
            <pc:docMk/>
            <pc:sldMk cId="4269174382" sldId="622"/>
            <ac:picMk id="27" creationId="{D5C74966-CF66-E698-8D0B-0517D835F4E3}"/>
          </ac:picMkLst>
        </pc:picChg>
        <pc:picChg chg="add mod">
          <ac:chgData name="Jarmo Tahvanainen" userId="79dd5496-d724-4dee-8c8a-4c63db31a1ee" providerId="ADAL" clId="{0C0109C4-1697-43C4-8813-F248CABFD3C5}" dt="2024-12-03T12:14:05.630" v="13087" actId="1076"/>
          <ac:picMkLst>
            <pc:docMk/>
            <pc:sldMk cId="4269174382" sldId="622"/>
            <ac:picMk id="28" creationId="{1339B129-A557-8C09-0253-92B5299AFFD6}"/>
          </ac:picMkLst>
        </pc:picChg>
        <pc:picChg chg="add mod">
          <ac:chgData name="Jarmo Tahvanainen" userId="79dd5496-d724-4dee-8c8a-4c63db31a1ee" providerId="ADAL" clId="{0C0109C4-1697-43C4-8813-F248CABFD3C5}" dt="2024-12-03T12:14:43.454" v="13090" actId="1076"/>
          <ac:picMkLst>
            <pc:docMk/>
            <pc:sldMk cId="4269174382" sldId="622"/>
            <ac:picMk id="29" creationId="{AAAC6C95-E6C3-B804-A0C4-1A91F1BBAC13}"/>
          </ac:picMkLst>
        </pc:picChg>
        <pc:picChg chg="del">
          <ac:chgData name="Jarmo Tahvanainen" userId="79dd5496-d724-4dee-8c8a-4c63db31a1ee" providerId="ADAL" clId="{0C0109C4-1697-43C4-8813-F248CABFD3C5}" dt="2024-12-03T11:33:17.833" v="12800" actId="478"/>
          <ac:picMkLst>
            <pc:docMk/>
            <pc:sldMk cId="4269174382" sldId="622"/>
            <ac:picMk id="30" creationId="{157F1E08-41AE-12DB-2D87-ABD9DDB0883E}"/>
          </ac:picMkLst>
        </pc:picChg>
        <pc:picChg chg="add">
          <ac:chgData name="Jarmo Tahvanainen" userId="79dd5496-d724-4dee-8c8a-4c63db31a1ee" providerId="ADAL" clId="{0C0109C4-1697-43C4-8813-F248CABFD3C5}" dt="2024-12-03T12:15:29.669" v="13091"/>
          <ac:picMkLst>
            <pc:docMk/>
            <pc:sldMk cId="4269174382" sldId="622"/>
            <ac:picMk id="31" creationId="{B8363A41-9678-51F9-E6CB-2C0D540A666D}"/>
          </ac:picMkLst>
        </pc:picChg>
        <pc:picChg chg="add mod">
          <ac:chgData name="Jarmo Tahvanainen" userId="79dd5496-d724-4dee-8c8a-4c63db31a1ee" providerId="ADAL" clId="{0C0109C4-1697-43C4-8813-F248CABFD3C5}" dt="2024-12-03T12:15:40.550" v="13098" actId="1076"/>
          <ac:picMkLst>
            <pc:docMk/>
            <pc:sldMk cId="4269174382" sldId="622"/>
            <ac:picMk id="33" creationId="{27AAF253-C26C-EE0B-B122-466462359674}"/>
          </ac:picMkLst>
        </pc:picChg>
        <pc:picChg chg="add mod">
          <ac:chgData name="Jarmo Tahvanainen" userId="79dd5496-d724-4dee-8c8a-4c63db31a1ee" providerId="ADAL" clId="{0C0109C4-1697-43C4-8813-F248CABFD3C5}" dt="2024-12-03T12:16:37.603" v="13104" actId="1076"/>
          <ac:picMkLst>
            <pc:docMk/>
            <pc:sldMk cId="4269174382" sldId="622"/>
            <ac:picMk id="35" creationId="{758241E6-B3E0-30A2-C9F4-0205931499E8}"/>
          </ac:picMkLst>
        </pc:picChg>
        <pc:picChg chg="add mod modCrop">
          <ac:chgData name="Jarmo Tahvanainen" userId="79dd5496-d724-4dee-8c8a-4c63db31a1ee" providerId="ADAL" clId="{0C0109C4-1697-43C4-8813-F248CABFD3C5}" dt="2024-12-03T12:17:31.642" v="13110" actId="1076"/>
          <ac:picMkLst>
            <pc:docMk/>
            <pc:sldMk cId="4269174382" sldId="622"/>
            <ac:picMk id="36" creationId="{70699FDF-BD3D-1C68-9436-A637CD7C631A}"/>
          </ac:picMkLst>
        </pc:picChg>
        <pc:picChg chg="del">
          <ac:chgData name="Jarmo Tahvanainen" userId="79dd5496-d724-4dee-8c8a-4c63db31a1ee" providerId="ADAL" clId="{0C0109C4-1697-43C4-8813-F248CABFD3C5}" dt="2024-12-03T11:33:17.833" v="12800" actId="478"/>
          <ac:picMkLst>
            <pc:docMk/>
            <pc:sldMk cId="4269174382" sldId="622"/>
            <ac:picMk id="137" creationId="{63A70312-DB06-E975-96E0-B3F27069F302}"/>
          </ac:picMkLst>
        </pc:picChg>
        <pc:cxnChg chg="add mod">
          <ac:chgData name="Jarmo Tahvanainen" userId="79dd5496-d724-4dee-8c8a-4c63db31a1ee" providerId="ADAL" clId="{0C0109C4-1697-43C4-8813-F248CABFD3C5}" dt="2024-12-03T11:34:00.805" v="12804" actId="208"/>
          <ac:cxnSpMkLst>
            <pc:docMk/>
            <pc:sldMk cId="4269174382" sldId="622"/>
            <ac:cxnSpMk id="7" creationId="{47DBCA9B-C578-BC4D-45CC-D65BFE37B5F9}"/>
          </ac:cxnSpMkLst>
        </pc:cxnChg>
      </pc:sldChg>
      <pc:sldChg chg="addSp delSp new mod">
        <pc:chgData name="Jarmo Tahvanainen" userId="79dd5496-d724-4dee-8c8a-4c63db31a1ee" providerId="ADAL" clId="{0C0109C4-1697-43C4-8813-F248CABFD3C5}" dt="2024-12-03T12:19:21.142" v="13116" actId="478"/>
        <pc:sldMkLst>
          <pc:docMk/>
          <pc:sldMk cId="3801975478" sldId="623"/>
        </pc:sldMkLst>
        <pc:spChg chg="del">
          <ac:chgData name="Jarmo Tahvanainen" userId="79dd5496-d724-4dee-8c8a-4c63db31a1ee" providerId="ADAL" clId="{0C0109C4-1697-43C4-8813-F248CABFD3C5}" dt="2024-12-03T12:19:21.142" v="13116" actId="478"/>
          <ac:spMkLst>
            <pc:docMk/>
            <pc:sldMk cId="3801975478" sldId="623"/>
            <ac:spMk id="2" creationId="{47961FF1-D3A5-7BED-6A2F-0140FBADC41B}"/>
          </ac:spMkLst>
        </pc:spChg>
        <pc:spChg chg="del">
          <ac:chgData name="Jarmo Tahvanainen" userId="79dd5496-d724-4dee-8c8a-4c63db31a1ee" providerId="ADAL" clId="{0C0109C4-1697-43C4-8813-F248CABFD3C5}" dt="2024-12-03T12:19:19.569" v="13115" actId="478"/>
          <ac:spMkLst>
            <pc:docMk/>
            <pc:sldMk cId="3801975478" sldId="623"/>
            <ac:spMk id="3" creationId="{39D09050-1592-BA32-CCCE-EB50701EAD7B}"/>
          </ac:spMkLst>
        </pc:spChg>
        <pc:picChg chg="add">
          <ac:chgData name="Jarmo Tahvanainen" userId="79dd5496-d724-4dee-8c8a-4c63db31a1ee" providerId="ADAL" clId="{0C0109C4-1697-43C4-8813-F248CABFD3C5}" dt="2024-12-03T12:19:15.973" v="13114" actId="22"/>
          <ac:picMkLst>
            <pc:docMk/>
            <pc:sldMk cId="3801975478" sldId="623"/>
            <ac:picMk id="5" creationId="{CB29AE5A-5C9B-81A8-99FC-D95B51968EF6}"/>
          </ac:picMkLst>
        </pc:picChg>
      </pc:sldChg>
      <pc:sldMasterChg chg="delSldLayout">
        <pc:chgData name="Jarmo Tahvanainen" userId="79dd5496-d724-4dee-8c8a-4c63db31a1ee" providerId="ADAL" clId="{0C0109C4-1697-43C4-8813-F248CABFD3C5}" dt="2024-12-03T08:56:01.935" v="10800" actId="47"/>
        <pc:sldMasterMkLst>
          <pc:docMk/>
          <pc:sldMasterMk cId="3711155986" sldId="2147483699"/>
        </pc:sldMasterMkLst>
        <pc:sldLayoutChg chg="del">
          <pc:chgData name="Jarmo Tahvanainen" userId="79dd5496-d724-4dee-8c8a-4c63db31a1ee" providerId="ADAL" clId="{0C0109C4-1697-43C4-8813-F248CABFD3C5}" dt="2024-12-03T08:56:01.935" v="10800" actId="47"/>
          <pc:sldLayoutMkLst>
            <pc:docMk/>
            <pc:sldMasterMk cId="3711155986" sldId="2147483699"/>
            <pc:sldLayoutMk cId="3764693527" sldId="214748370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jarmo\Downloads\statfin_uloa_pxt_134f_20241203_111540.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rmo\Downloads\statfin_uloa_pxt_13k1_20241203_1120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a:t>Number of debtors in enforcement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barChart>
        <c:barDir val="col"/>
        <c:grouping val="clustered"/>
        <c:varyColors val="0"/>
        <c:ser>
          <c:idx val="0"/>
          <c:order val="0"/>
          <c:tx>
            <c:strRef>
              <c:f>Sheet1!$A$3</c:f>
              <c:strCache>
                <c:ptCount val="1"/>
                <c:pt idx="0">
                  <c:v>MUUT YKSITYISOIKEUDELLISET PERINTÄASIAT</c:v>
                </c:pt>
              </c:strCache>
            </c:strRef>
          </c:tx>
          <c:spPr>
            <a:solidFill>
              <a:schemeClr val="accent1"/>
            </a:solidFill>
            <a:ln>
              <a:noFill/>
            </a:ln>
            <a:effectLst/>
          </c:spPr>
          <c:invertIfNegative val="0"/>
          <c:cat>
            <c:strRef>
              <c:f>Sheet1!$B$2:$P$2</c:f>
              <c:strCach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Sheet1!$B$3:$P$3</c:f>
              <c:numCache>
                <c:formatCode>General</c:formatCode>
                <c:ptCount val="15"/>
                <c:pt idx="0">
                  <c:v>897091</c:v>
                </c:pt>
                <c:pt idx="1">
                  <c:v>949087</c:v>
                </c:pt>
                <c:pt idx="2">
                  <c:v>1053660</c:v>
                </c:pt>
                <c:pt idx="3">
                  <c:v>1169883</c:v>
                </c:pt>
                <c:pt idx="4">
                  <c:v>1306178</c:v>
                </c:pt>
                <c:pt idx="5">
                  <c:v>1514857</c:v>
                </c:pt>
                <c:pt idx="6">
                  <c:v>1473070</c:v>
                </c:pt>
                <c:pt idx="7">
                  <c:v>1520818</c:v>
                </c:pt>
                <c:pt idx="8">
                  <c:v>1549006</c:v>
                </c:pt>
                <c:pt idx="9">
                  <c:v>1685114</c:v>
                </c:pt>
                <c:pt idx="10">
                  <c:v>1831210</c:v>
                </c:pt>
                <c:pt idx="11">
                  <c:v>1855638</c:v>
                </c:pt>
                <c:pt idx="12">
                  <c:v>1779560</c:v>
                </c:pt>
                <c:pt idx="13">
                  <c:v>1870953</c:v>
                </c:pt>
                <c:pt idx="14">
                  <c:v>1981940</c:v>
                </c:pt>
              </c:numCache>
            </c:numRef>
          </c:val>
          <c:extLst>
            <c:ext xmlns:c16="http://schemas.microsoft.com/office/drawing/2014/chart" uri="{C3380CC4-5D6E-409C-BE32-E72D297353CC}">
              <c16:uniqueId val="{00000000-567E-4886-B722-D644982E3517}"/>
            </c:ext>
          </c:extLst>
        </c:ser>
        <c:dLbls>
          <c:showLegendKey val="0"/>
          <c:showVal val="0"/>
          <c:showCatName val="0"/>
          <c:showSerName val="0"/>
          <c:showPercent val="0"/>
          <c:showBubbleSize val="0"/>
        </c:dLbls>
        <c:gapWidth val="219"/>
        <c:overlap val="-27"/>
        <c:axId val="49889695"/>
        <c:axId val="49897855"/>
      </c:barChart>
      <c:catAx>
        <c:axId val="49889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150"/>
          </a:p>
        </c:txPr>
        <c:crossAx val="49897855"/>
        <c:crosses val="autoZero"/>
        <c:auto val="1"/>
        <c:lblAlgn val="ctr"/>
        <c:lblOffset val="100"/>
        <c:noMultiLvlLbl val="0"/>
      </c:catAx>
      <c:valAx>
        <c:axId val="498978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150"/>
          </a:p>
        </c:txPr>
        <c:crossAx val="498896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150"/>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target sellers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target sellers</c:v>
                </c:pt>
              </c:strCache>
            </c:strRef>
          </c:tx>
          <c:spPr>
            <a:ln w="28575" cap="rnd">
              <a:solidFill>
                <a:schemeClr val="accent1"/>
              </a:solidFill>
              <a:round/>
            </a:ln>
            <a:effectLst/>
          </c:spPr>
          <c:marker>
            <c:symbol val="none"/>
          </c:marker>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100</c:v>
                </c:pt>
                <c:pt idx="1">
                  <c:v>200</c:v>
                </c:pt>
                <c:pt idx="2">
                  <c:v>400</c:v>
                </c:pt>
                <c:pt idx="3">
                  <c:v>800</c:v>
                </c:pt>
                <c:pt idx="4">
                  <c:v>1600</c:v>
                </c:pt>
              </c:numCache>
            </c:numRef>
          </c:val>
          <c:smooth val="0"/>
          <c:extLst>
            <c:ext xmlns:c16="http://schemas.microsoft.com/office/drawing/2014/chart" uri="{C3380CC4-5D6E-409C-BE32-E72D297353CC}">
              <c16:uniqueId val="{00000000-07FB-4CBD-8D73-999FB19AC687}"/>
            </c:ext>
          </c:extLst>
        </c:ser>
        <c:dLbls>
          <c:showLegendKey val="0"/>
          <c:showVal val="0"/>
          <c:showCatName val="0"/>
          <c:showSerName val="0"/>
          <c:showPercent val="0"/>
          <c:showBubbleSize val="0"/>
        </c:dLbls>
        <c:smooth val="0"/>
        <c:axId val="1158287952"/>
        <c:axId val="1158288912"/>
      </c:lineChart>
      <c:catAx>
        <c:axId val="115828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158288912"/>
        <c:crosses val="autoZero"/>
        <c:auto val="1"/>
        <c:lblAlgn val="ctr"/>
        <c:lblOffset val="100"/>
        <c:noMultiLvlLbl val="0"/>
      </c:catAx>
      <c:valAx>
        <c:axId val="1158288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15828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capital traded</c:v>
                </c:pt>
              </c:strCache>
            </c:strRef>
          </c:tx>
          <c:spPr>
            <a:ln w="28575" cap="rnd">
              <a:solidFill>
                <a:schemeClr val="accent1"/>
              </a:solidFill>
              <a:round/>
            </a:ln>
            <a:effectLst/>
          </c:spPr>
          <c:marker>
            <c:symbol val="none"/>
          </c:marker>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c:v>
                </c:pt>
                <c:pt idx="1">
                  <c:v>4</c:v>
                </c:pt>
                <c:pt idx="2">
                  <c:v>8</c:v>
                </c:pt>
                <c:pt idx="3">
                  <c:v>16</c:v>
                </c:pt>
                <c:pt idx="4">
                  <c:v>32</c:v>
                </c:pt>
              </c:numCache>
            </c:numRef>
          </c:val>
          <c:smooth val="0"/>
          <c:extLst>
            <c:ext xmlns:c16="http://schemas.microsoft.com/office/drawing/2014/chart" uri="{C3380CC4-5D6E-409C-BE32-E72D297353CC}">
              <c16:uniqueId val="{00000000-4449-4A5A-AEC8-38C269946BF1}"/>
            </c:ext>
          </c:extLst>
        </c:ser>
        <c:dLbls>
          <c:showLegendKey val="0"/>
          <c:showVal val="0"/>
          <c:showCatName val="0"/>
          <c:showSerName val="0"/>
          <c:showPercent val="0"/>
          <c:showBubbleSize val="0"/>
        </c:dLbls>
        <c:smooth val="0"/>
        <c:axId val="1377086351"/>
        <c:axId val="1377083471"/>
      </c:lineChart>
      <c:catAx>
        <c:axId val="137708635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3471"/>
        <c:crosses val="autoZero"/>
        <c:auto val="1"/>
        <c:lblAlgn val="ctr"/>
        <c:lblOffset val="100"/>
        <c:noMultiLvlLbl val="0"/>
      </c:catAx>
      <c:valAx>
        <c:axId val="1377083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err="1"/>
                  <a:t>meur</a:t>
                </a:r>
                <a:endParaRPr lang="en-GB"/>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6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Presence (countries)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countries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150"/>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c:v>
                </c:pt>
                <c:pt idx="1">
                  <c:v>2</c:v>
                </c:pt>
                <c:pt idx="2">
                  <c:v>4</c:v>
                </c:pt>
                <c:pt idx="3">
                  <c:v>7</c:v>
                </c:pt>
                <c:pt idx="4">
                  <c:v>14</c:v>
                </c:pt>
              </c:numCache>
            </c:numRef>
          </c:val>
          <c:smooth val="0"/>
          <c:extLst>
            <c:ext xmlns:c16="http://schemas.microsoft.com/office/drawing/2014/chart" uri="{C3380CC4-5D6E-409C-BE32-E72D297353CC}">
              <c16:uniqueId val="{00000000-1F8D-4742-B0F8-E2EF4478F343}"/>
            </c:ext>
          </c:extLst>
        </c:ser>
        <c:dLbls>
          <c:dLblPos val="t"/>
          <c:showLegendKey val="0"/>
          <c:showVal val="1"/>
          <c:showCatName val="0"/>
          <c:showSerName val="0"/>
          <c:showPercent val="0"/>
          <c:showBubbleSize val="0"/>
        </c:dLbls>
        <c:smooth val="0"/>
        <c:axId val="1377086351"/>
        <c:axId val="1377083471"/>
      </c:lineChart>
      <c:catAx>
        <c:axId val="137708635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3471"/>
        <c:crosses val="autoZero"/>
        <c:auto val="1"/>
        <c:lblAlgn val="ctr"/>
        <c:lblOffset val="100"/>
        <c:noMultiLvlLbl val="0"/>
      </c:catAx>
      <c:valAx>
        <c:axId val="1377083471"/>
        <c:scaling>
          <c:orientation val="minMax"/>
        </c:scaling>
        <c:delete val="1"/>
        <c:axPos val="l"/>
        <c:numFmt formatCode="General" sourceLinked="1"/>
        <c:majorTickMark val="out"/>
        <c:minorTickMark val="none"/>
        <c:tickLblPos val="nextTo"/>
        <c:crossAx val="1377086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Target transactions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countries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150"/>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c:v>
                </c:pt>
                <c:pt idx="1">
                  <c:v>2</c:v>
                </c:pt>
                <c:pt idx="2">
                  <c:v>4</c:v>
                </c:pt>
                <c:pt idx="3">
                  <c:v>7</c:v>
                </c:pt>
                <c:pt idx="4">
                  <c:v>14</c:v>
                </c:pt>
              </c:numCache>
            </c:numRef>
          </c:val>
          <c:smooth val="0"/>
          <c:extLst>
            <c:ext xmlns:c16="http://schemas.microsoft.com/office/drawing/2014/chart" uri="{C3380CC4-5D6E-409C-BE32-E72D297353CC}">
              <c16:uniqueId val="{00000000-8F30-4233-8761-2526DC563657}"/>
            </c:ext>
          </c:extLst>
        </c:ser>
        <c:dLbls>
          <c:dLblPos val="t"/>
          <c:showLegendKey val="0"/>
          <c:showVal val="1"/>
          <c:showCatName val="0"/>
          <c:showSerName val="0"/>
          <c:showPercent val="0"/>
          <c:showBubbleSize val="0"/>
        </c:dLbls>
        <c:smooth val="0"/>
        <c:axId val="1377086351"/>
        <c:axId val="1377083471"/>
      </c:lineChart>
      <c:catAx>
        <c:axId val="137708635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3471"/>
        <c:crosses val="autoZero"/>
        <c:auto val="1"/>
        <c:lblAlgn val="ctr"/>
        <c:lblOffset val="100"/>
        <c:noMultiLvlLbl val="0"/>
      </c:catAx>
      <c:valAx>
        <c:axId val="1377083471"/>
        <c:scaling>
          <c:orientation val="minMax"/>
        </c:scaling>
        <c:delete val="1"/>
        <c:axPos val="l"/>
        <c:numFmt formatCode="General" sourceLinked="1"/>
        <c:majorTickMark val="out"/>
        <c:minorTickMark val="none"/>
        <c:tickLblPos val="nextTo"/>
        <c:crossAx val="1377086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target buyers</c:v>
                </c:pt>
              </c:strCache>
            </c:strRef>
          </c:tx>
          <c:spPr>
            <a:ln w="28575" cap="rnd">
              <a:solidFill>
                <a:schemeClr val="accent1"/>
              </a:solidFill>
              <a:round/>
            </a:ln>
            <a:effectLst/>
          </c:spPr>
          <c:marker>
            <c:symbol val="none"/>
          </c:marker>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10</c:v>
                </c:pt>
                <c:pt idx="1">
                  <c:v>20</c:v>
                </c:pt>
                <c:pt idx="2">
                  <c:v>40</c:v>
                </c:pt>
                <c:pt idx="3">
                  <c:v>80</c:v>
                </c:pt>
                <c:pt idx="4">
                  <c:v>160</c:v>
                </c:pt>
              </c:numCache>
            </c:numRef>
          </c:val>
          <c:smooth val="0"/>
          <c:extLst>
            <c:ext xmlns:c16="http://schemas.microsoft.com/office/drawing/2014/chart" uri="{C3380CC4-5D6E-409C-BE32-E72D297353CC}">
              <c16:uniqueId val="{00000000-83D8-47F8-8992-78DE110EBE2A}"/>
            </c:ext>
          </c:extLst>
        </c:ser>
        <c:dLbls>
          <c:showLegendKey val="0"/>
          <c:showVal val="0"/>
          <c:showCatName val="0"/>
          <c:showSerName val="0"/>
          <c:showPercent val="0"/>
          <c:showBubbleSize val="0"/>
        </c:dLbls>
        <c:smooth val="0"/>
        <c:axId val="1158287952"/>
        <c:axId val="1158288912"/>
      </c:lineChart>
      <c:catAx>
        <c:axId val="115828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158288912"/>
        <c:crosses val="autoZero"/>
        <c:auto val="1"/>
        <c:lblAlgn val="ctr"/>
        <c:lblOffset val="100"/>
        <c:noMultiLvlLbl val="0"/>
      </c:catAx>
      <c:valAx>
        <c:axId val="1158288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15828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target sellers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target sellers</c:v>
                </c:pt>
              </c:strCache>
            </c:strRef>
          </c:tx>
          <c:spPr>
            <a:ln w="28575" cap="rnd">
              <a:solidFill>
                <a:schemeClr val="accent1"/>
              </a:solidFill>
              <a:round/>
            </a:ln>
            <a:effectLst/>
          </c:spPr>
          <c:marker>
            <c:symbol val="none"/>
          </c:marker>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100</c:v>
                </c:pt>
                <c:pt idx="1">
                  <c:v>200</c:v>
                </c:pt>
                <c:pt idx="2">
                  <c:v>400</c:v>
                </c:pt>
                <c:pt idx="3">
                  <c:v>800</c:v>
                </c:pt>
                <c:pt idx="4">
                  <c:v>1600</c:v>
                </c:pt>
              </c:numCache>
            </c:numRef>
          </c:val>
          <c:smooth val="0"/>
          <c:extLst>
            <c:ext xmlns:c16="http://schemas.microsoft.com/office/drawing/2014/chart" uri="{C3380CC4-5D6E-409C-BE32-E72D297353CC}">
              <c16:uniqueId val="{00000000-07FB-4CBD-8D73-999FB19AC687}"/>
            </c:ext>
          </c:extLst>
        </c:ser>
        <c:dLbls>
          <c:showLegendKey val="0"/>
          <c:showVal val="0"/>
          <c:showCatName val="0"/>
          <c:showSerName val="0"/>
          <c:showPercent val="0"/>
          <c:showBubbleSize val="0"/>
        </c:dLbls>
        <c:smooth val="0"/>
        <c:axId val="1158287952"/>
        <c:axId val="1158288912"/>
      </c:lineChart>
      <c:catAx>
        <c:axId val="115828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158288912"/>
        <c:crosses val="autoZero"/>
        <c:auto val="1"/>
        <c:lblAlgn val="ctr"/>
        <c:lblOffset val="100"/>
        <c:noMultiLvlLbl val="0"/>
      </c:catAx>
      <c:valAx>
        <c:axId val="1158288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15828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Target revenue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target revenue</c:v>
                </c:pt>
              </c:strCache>
            </c:strRef>
          </c:tx>
          <c:spPr>
            <a:ln w="28575" cap="rnd">
              <a:solidFill>
                <a:schemeClr val="accent1"/>
              </a:solidFill>
              <a:round/>
            </a:ln>
            <a:effectLst/>
          </c:spPr>
          <c:marker>
            <c:symbol val="none"/>
          </c:marker>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60000</c:v>
                </c:pt>
                <c:pt idx="1">
                  <c:v>120000</c:v>
                </c:pt>
                <c:pt idx="2">
                  <c:v>240000</c:v>
                </c:pt>
                <c:pt idx="3">
                  <c:v>700000</c:v>
                </c:pt>
                <c:pt idx="4">
                  <c:v>2800000</c:v>
                </c:pt>
              </c:numCache>
            </c:numRef>
          </c:val>
          <c:smooth val="0"/>
          <c:extLst>
            <c:ext xmlns:c16="http://schemas.microsoft.com/office/drawing/2014/chart" uri="{C3380CC4-5D6E-409C-BE32-E72D297353CC}">
              <c16:uniqueId val="{00000000-8D03-4B06-B384-949BBA2536D2}"/>
            </c:ext>
          </c:extLst>
        </c:ser>
        <c:dLbls>
          <c:showLegendKey val="0"/>
          <c:showVal val="0"/>
          <c:showCatName val="0"/>
          <c:showSerName val="0"/>
          <c:showPercent val="0"/>
          <c:showBubbleSize val="0"/>
        </c:dLbls>
        <c:smooth val="0"/>
        <c:axId val="1377086351"/>
        <c:axId val="1377083471"/>
      </c:lineChart>
      <c:catAx>
        <c:axId val="137708635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3471"/>
        <c:crosses val="autoZero"/>
        <c:auto val="1"/>
        <c:lblAlgn val="ctr"/>
        <c:lblOffset val="100"/>
        <c:noMultiLvlLbl val="0"/>
      </c:catAx>
      <c:valAx>
        <c:axId val="1377083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err="1"/>
                  <a:t>eur</a:t>
                </a:r>
                <a:endParaRPr lang="en-GB"/>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6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Personal Debt in Enforcement</a:t>
            </a:r>
            <a:r>
              <a:rPr lang="en-US" baseline="0"/>
              <a:t>, mEUR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barChart>
        <c:barDir val="col"/>
        <c:grouping val="clustered"/>
        <c:varyColors val="0"/>
        <c:ser>
          <c:idx val="0"/>
          <c:order val="0"/>
          <c:tx>
            <c:strRef>
              <c:f>Sheet1!$A$3</c:f>
              <c:strCache>
                <c:ptCount val="1"/>
                <c:pt idx="0">
                  <c:v>Luonnollinen henkilö</c:v>
                </c:pt>
              </c:strCache>
            </c:strRef>
          </c:tx>
          <c:spPr>
            <a:solidFill>
              <a:schemeClr val="accent1"/>
            </a:solidFill>
            <a:ln>
              <a:noFill/>
            </a:ln>
            <a:effectLst/>
          </c:spPr>
          <c:invertIfNegative val="0"/>
          <c:cat>
            <c:strRef>
              <c:f>Sheet1!$B$2:$P$2</c:f>
              <c:strCache>
                <c:ptCount val="15"/>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Sheet1!$B$3:$P$3</c:f>
              <c:numCache>
                <c:formatCode>General</c:formatCode>
                <c:ptCount val="15"/>
                <c:pt idx="0">
                  <c:v>3.6</c:v>
                </c:pt>
                <c:pt idx="1">
                  <c:v>3.5</c:v>
                </c:pt>
                <c:pt idx="2">
                  <c:v>3.3</c:v>
                </c:pt>
                <c:pt idx="3">
                  <c:v>3.3</c:v>
                </c:pt>
                <c:pt idx="4">
                  <c:v>3.4</c:v>
                </c:pt>
                <c:pt idx="5">
                  <c:v>3.4</c:v>
                </c:pt>
                <c:pt idx="6">
                  <c:v>3.6</c:v>
                </c:pt>
                <c:pt idx="7">
                  <c:v>3.6</c:v>
                </c:pt>
                <c:pt idx="8">
                  <c:v>3.8</c:v>
                </c:pt>
                <c:pt idx="9">
                  <c:v>4</c:v>
                </c:pt>
                <c:pt idx="10">
                  <c:v>5</c:v>
                </c:pt>
                <c:pt idx="11">
                  <c:v>5.0999999999999996</c:v>
                </c:pt>
                <c:pt idx="12">
                  <c:v>0</c:v>
                </c:pt>
                <c:pt idx="13">
                  <c:v>5.9</c:v>
                </c:pt>
                <c:pt idx="14">
                  <c:v>6.9</c:v>
                </c:pt>
              </c:numCache>
            </c:numRef>
          </c:val>
          <c:extLst>
            <c:ext xmlns:c16="http://schemas.microsoft.com/office/drawing/2014/chart" uri="{C3380CC4-5D6E-409C-BE32-E72D297353CC}">
              <c16:uniqueId val="{00000000-9CCD-4442-929A-0967EC854A90}"/>
            </c:ext>
          </c:extLst>
        </c:ser>
        <c:dLbls>
          <c:showLegendKey val="0"/>
          <c:showVal val="0"/>
          <c:showCatName val="0"/>
          <c:showSerName val="0"/>
          <c:showPercent val="0"/>
          <c:showBubbleSize val="0"/>
        </c:dLbls>
        <c:gapWidth val="219"/>
        <c:overlap val="-27"/>
        <c:axId val="67180399"/>
        <c:axId val="67153519"/>
      </c:barChart>
      <c:catAx>
        <c:axId val="67180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150"/>
          </a:p>
        </c:txPr>
        <c:crossAx val="67153519"/>
        <c:crosses val="autoZero"/>
        <c:auto val="1"/>
        <c:lblAlgn val="ctr"/>
        <c:lblOffset val="100"/>
        <c:noMultiLvlLbl val="0"/>
      </c:catAx>
      <c:valAx>
        <c:axId val="67153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150"/>
          </a:p>
        </c:txPr>
        <c:crossAx val="6718039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150"/>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Presence (countries)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countries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150"/>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c:v>
                </c:pt>
                <c:pt idx="1">
                  <c:v>2</c:v>
                </c:pt>
                <c:pt idx="2">
                  <c:v>4</c:v>
                </c:pt>
                <c:pt idx="3">
                  <c:v>7</c:v>
                </c:pt>
                <c:pt idx="4">
                  <c:v>14</c:v>
                </c:pt>
              </c:numCache>
            </c:numRef>
          </c:val>
          <c:smooth val="0"/>
          <c:extLst>
            <c:ext xmlns:c16="http://schemas.microsoft.com/office/drawing/2014/chart" uri="{C3380CC4-5D6E-409C-BE32-E72D297353CC}">
              <c16:uniqueId val="{00000000-1F8D-4742-B0F8-E2EF4478F343}"/>
            </c:ext>
          </c:extLst>
        </c:ser>
        <c:dLbls>
          <c:dLblPos val="t"/>
          <c:showLegendKey val="0"/>
          <c:showVal val="1"/>
          <c:showCatName val="0"/>
          <c:showSerName val="0"/>
          <c:showPercent val="0"/>
          <c:showBubbleSize val="0"/>
        </c:dLbls>
        <c:smooth val="0"/>
        <c:axId val="1377086351"/>
        <c:axId val="1377083471"/>
      </c:lineChart>
      <c:catAx>
        <c:axId val="137708635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3471"/>
        <c:crosses val="autoZero"/>
        <c:auto val="1"/>
        <c:lblAlgn val="ctr"/>
        <c:lblOffset val="100"/>
        <c:noMultiLvlLbl val="0"/>
      </c:catAx>
      <c:valAx>
        <c:axId val="1377083471"/>
        <c:scaling>
          <c:orientation val="minMax"/>
        </c:scaling>
        <c:delete val="1"/>
        <c:axPos val="l"/>
        <c:numFmt formatCode="General" sourceLinked="1"/>
        <c:majorTickMark val="out"/>
        <c:minorTickMark val="none"/>
        <c:tickLblPos val="nextTo"/>
        <c:crossAx val="1377086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Potential sellers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potential sellers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150"/>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500</c:v>
                </c:pt>
                <c:pt idx="1">
                  <c:v>2000</c:v>
                </c:pt>
                <c:pt idx="2">
                  <c:v>5000</c:v>
                </c:pt>
                <c:pt idx="3">
                  <c:v>20000</c:v>
                </c:pt>
                <c:pt idx="4">
                  <c:v>100000</c:v>
                </c:pt>
              </c:numCache>
            </c:numRef>
          </c:val>
          <c:smooth val="0"/>
          <c:extLst>
            <c:ext xmlns:c16="http://schemas.microsoft.com/office/drawing/2014/chart" uri="{C3380CC4-5D6E-409C-BE32-E72D297353CC}">
              <c16:uniqueId val="{00000000-116F-4DCB-8AF3-32D008734B66}"/>
            </c:ext>
          </c:extLst>
        </c:ser>
        <c:dLbls>
          <c:dLblPos val="t"/>
          <c:showLegendKey val="0"/>
          <c:showVal val="1"/>
          <c:showCatName val="0"/>
          <c:showSerName val="0"/>
          <c:showPercent val="0"/>
          <c:showBubbleSize val="0"/>
        </c:dLbls>
        <c:smooth val="0"/>
        <c:axId val="1377086351"/>
        <c:axId val="1377083471"/>
      </c:lineChart>
      <c:catAx>
        <c:axId val="137708635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3471"/>
        <c:crosses val="autoZero"/>
        <c:auto val="1"/>
        <c:lblAlgn val="ctr"/>
        <c:lblOffset val="100"/>
        <c:noMultiLvlLbl val="0"/>
      </c:catAx>
      <c:valAx>
        <c:axId val="1377083471"/>
        <c:scaling>
          <c:orientation val="minMax"/>
        </c:scaling>
        <c:delete val="1"/>
        <c:axPos val="l"/>
        <c:numFmt formatCode="General" sourceLinked="1"/>
        <c:majorTickMark val="out"/>
        <c:minorTickMark val="none"/>
        <c:tickLblPos val="nextTo"/>
        <c:crossAx val="1377086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Target transactions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countries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150"/>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c:v>
                </c:pt>
                <c:pt idx="1">
                  <c:v>2</c:v>
                </c:pt>
                <c:pt idx="2">
                  <c:v>4</c:v>
                </c:pt>
                <c:pt idx="3">
                  <c:v>7</c:v>
                </c:pt>
                <c:pt idx="4">
                  <c:v>14</c:v>
                </c:pt>
              </c:numCache>
            </c:numRef>
          </c:val>
          <c:smooth val="0"/>
          <c:extLst>
            <c:ext xmlns:c16="http://schemas.microsoft.com/office/drawing/2014/chart" uri="{C3380CC4-5D6E-409C-BE32-E72D297353CC}">
              <c16:uniqueId val="{00000000-8F30-4233-8761-2526DC563657}"/>
            </c:ext>
          </c:extLst>
        </c:ser>
        <c:dLbls>
          <c:dLblPos val="t"/>
          <c:showLegendKey val="0"/>
          <c:showVal val="1"/>
          <c:showCatName val="0"/>
          <c:showSerName val="0"/>
          <c:showPercent val="0"/>
          <c:showBubbleSize val="0"/>
        </c:dLbls>
        <c:smooth val="0"/>
        <c:axId val="1377086351"/>
        <c:axId val="1377083471"/>
      </c:lineChart>
      <c:catAx>
        <c:axId val="137708635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3471"/>
        <c:crosses val="autoZero"/>
        <c:auto val="1"/>
        <c:lblAlgn val="ctr"/>
        <c:lblOffset val="100"/>
        <c:noMultiLvlLbl val="0"/>
      </c:catAx>
      <c:valAx>
        <c:axId val="1377083471"/>
        <c:scaling>
          <c:orientation val="minMax"/>
        </c:scaling>
        <c:delete val="1"/>
        <c:axPos val="l"/>
        <c:numFmt formatCode="General" sourceLinked="1"/>
        <c:majorTickMark val="out"/>
        <c:minorTickMark val="none"/>
        <c:tickLblPos val="nextTo"/>
        <c:crossAx val="1377086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Presence (countries)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countries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150"/>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c:v>
                </c:pt>
                <c:pt idx="1">
                  <c:v>2</c:v>
                </c:pt>
                <c:pt idx="2">
                  <c:v>4</c:v>
                </c:pt>
                <c:pt idx="3">
                  <c:v>7</c:v>
                </c:pt>
                <c:pt idx="4">
                  <c:v>14</c:v>
                </c:pt>
              </c:numCache>
            </c:numRef>
          </c:val>
          <c:smooth val="0"/>
          <c:extLst>
            <c:ext xmlns:c16="http://schemas.microsoft.com/office/drawing/2014/chart" uri="{C3380CC4-5D6E-409C-BE32-E72D297353CC}">
              <c16:uniqueId val="{00000000-1F8D-4742-B0F8-E2EF4478F343}"/>
            </c:ext>
          </c:extLst>
        </c:ser>
        <c:dLbls>
          <c:dLblPos val="t"/>
          <c:showLegendKey val="0"/>
          <c:showVal val="1"/>
          <c:showCatName val="0"/>
          <c:showSerName val="0"/>
          <c:showPercent val="0"/>
          <c:showBubbleSize val="0"/>
        </c:dLbls>
        <c:smooth val="0"/>
        <c:axId val="1377086351"/>
        <c:axId val="1377083471"/>
      </c:lineChart>
      <c:catAx>
        <c:axId val="137708635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3471"/>
        <c:crosses val="autoZero"/>
        <c:auto val="1"/>
        <c:lblAlgn val="ctr"/>
        <c:lblOffset val="100"/>
        <c:noMultiLvlLbl val="0"/>
      </c:catAx>
      <c:valAx>
        <c:axId val="1377083471"/>
        <c:scaling>
          <c:orientation val="minMax"/>
        </c:scaling>
        <c:delete val="1"/>
        <c:axPos val="l"/>
        <c:numFmt formatCode="General" sourceLinked="1"/>
        <c:majorTickMark val="out"/>
        <c:minorTickMark val="none"/>
        <c:tickLblPos val="nextTo"/>
        <c:crossAx val="1377086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Presence (countries)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countries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150"/>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c:v>
                </c:pt>
                <c:pt idx="1">
                  <c:v>2</c:v>
                </c:pt>
                <c:pt idx="2">
                  <c:v>4</c:v>
                </c:pt>
                <c:pt idx="3">
                  <c:v>7</c:v>
                </c:pt>
                <c:pt idx="4">
                  <c:v>14</c:v>
                </c:pt>
              </c:numCache>
            </c:numRef>
          </c:val>
          <c:smooth val="0"/>
          <c:extLst>
            <c:ext xmlns:c16="http://schemas.microsoft.com/office/drawing/2014/chart" uri="{C3380CC4-5D6E-409C-BE32-E72D297353CC}">
              <c16:uniqueId val="{00000000-1F8D-4742-B0F8-E2EF4478F343}"/>
            </c:ext>
          </c:extLst>
        </c:ser>
        <c:dLbls>
          <c:dLblPos val="t"/>
          <c:showLegendKey val="0"/>
          <c:showVal val="1"/>
          <c:showCatName val="0"/>
          <c:showSerName val="0"/>
          <c:showPercent val="0"/>
          <c:showBubbleSize val="0"/>
        </c:dLbls>
        <c:smooth val="0"/>
        <c:axId val="1377086351"/>
        <c:axId val="1377083471"/>
      </c:lineChart>
      <c:catAx>
        <c:axId val="137708635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3471"/>
        <c:crosses val="autoZero"/>
        <c:auto val="1"/>
        <c:lblAlgn val="ctr"/>
        <c:lblOffset val="100"/>
        <c:noMultiLvlLbl val="0"/>
      </c:catAx>
      <c:valAx>
        <c:axId val="1377083471"/>
        <c:scaling>
          <c:orientation val="minMax"/>
        </c:scaling>
        <c:delete val="1"/>
        <c:axPos val="l"/>
        <c:numFmt formatCode="General" sourceLinked="1"/>
        <c:majorTickMark val="out"/>
        <c:minorTickMark val="none"/>
        <c:tickLblPos val="nextTo"/>
        <c:crossAx val="1377086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Target transactions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target transactions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150"/>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10</c:v>
                </c:pt>
                <c:pt idx="1">
                  <c:v>20</c:v>
                </c:pt>
                <c:pt idx="2">
                  <c:v>40</c:v>
                </c:pt>
                <c:pt idx="3">
                  <c:v>70</c:v>
                </c:pt>
                <c:pt idx="4">
                  <c:v>200</c:v>
                </c:pt>
              </c:numCache>
            </c:numRef>
          </c:val>
          <c:smooth val="0"/>
          <c:extLst>
            <c:ext xmlns:c16="http://schemas.microsoft.com/office/drawing/2014/chart" uri="{C3380CC4-5D6E-409C-BE32-E72D297353CC}">
              <c16:uniqueId val="{00000000-8F30-4233-8761-2526DC563657}"/>
            </c:ext>
          </c:extLst>
        </c:ser>
        <c:dLbls>
          <c:dLblPos val="t"/>
          <c:showLegendKey val="0"/>
          <c:showVal val="1"/>
          <c:showCatName val="0"/>
          <c:showSerName val="0"/>
          <c:showPercent val="0"/>
          <c:showBubbleSize val="0"/>
        </c:dLbls>
        <c:smooth val="0"/>
        <c:axId val="1377086351"/>
        <c:axId val="1377083471"/>
      </c:lineChart>
      <c:catAx>
        <c:axId val="137708635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150"/>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377083471"/>
        <c:crosses val="autoZero"/>
        <c:auto val="1"/>
        <c:lblAlgn val="ctr"/>
        <c:lblOffset val="100"/>
        <c:noMultiLvlLbl val="0"/>
      </c:catAx>
      <c:valAx>
        <c:axId val="1377083471"/>
        <c:scaling>
          <c:orientation val="minMax"/>
        </c:scaling>
        <c:delete val="1"/>
        <c:axPos val="l"/>
        <c:numFmt formatCode="General" sourceLinked="1"/>
        <c:majorTickMark val="out"/>
        <c:minorTickMark val="none"/>
        <c:tickLblPos val="nextTo"/>
        <c:crossAx val="1377086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150"/>
        </a:p>
      </c:txPr>
    </c:title>
    <c:autoTitleDeleted val="0"/>
    <c:plotArea>
      <c:layout/>
      <c:lineChart>
        <c:grouping val="standard"/>
        <c:varyColors val="0"/>
        <c:ser>
          <c:idx val="0"/>
          <c:order val="0"/>
          <c:tx>
            <c:strRef>
              <c:f>Sheet1!$B$1</c:f>
              <c:strCache>
                <c:ptCount val="1"/>
                <c:pt idx="0">
                  <c:v>target buyers</c:v>
                </c:pt>
              </c:strCache>
            </c:strRef>
          </c:tx>
          <c:spPr>
            <a:ln w="28575" cap="rnd">
              <a:solidFill>
                <a:schemeClr val="accent1"/>
              </a:solidFill>
              <a:round/>
            </a:ln>
            <a:effectLst/>
          </c:spPr>
          <c:marker>
            <c:symbol val="none"/>
          </c:marker>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10</c:v>
                </c:pt>
                <c:pt idx="1">
                  <c:v>20</c:v>
                </c:pt>
                <c:pt idx="2">
                  <c:v>40</c:v>
                </c:pt>
                <c:pt idx="3">
                  <c:v>80</c:v>
                </c:pt>
                <c:pt idx="4">
                  <c:v>160</c:v>
                </c:pt>
              </c:numCache>
            </c:numRef>
          </c:val>
          <c:smooth val="0"/>
          <c:extLst>
            <c:ext xmlns:c16="http://schemas.microsoft.com/office/drawing/2014/chart" uri="{C3380CC4-5D6E-409C-BE32-E72D297353CC}">
              <c16:uniqueId val="{00000000-83D8-47F8-8992-78DE110EBE2A}"/>
            </c:ext>
          </c:extLst>
        </c:ser>
        <c:dLbls>
          <c:showLegendKey val="0"/>
          <c:showVal val="0"/>
          <c:showCatName val="0"/>
          <c:showSerName val="0"/>
          <c:showPercent val="0"/>
          <c:showBubbleSize val="0"/>
        </c:dLbls>
        <c:smooth val="0"/>
        <c:axId val="1158287952"/>
        <c:axId val="1158288912"/>
      </c:lineChart>
      <c:catAx>
        <c:axId val="115828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158288912"/>
        <c:crosses val="autoZero"/>
        <c:auto val="1"/>
        <c:lblAlgn val="ctr"/>
        <c:lblOffset val="100"/>
        <c:noMultiLvlLbl val="0"/>
      </c:catAx>
      <c:valAx>
        <c:axId val="1158288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crossAx val="115828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150"/>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150"/>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269CD-C771-4952-BDAA-846666A19561}" type="datetimeFigureOut">
              <a:t>05/12/2024</a:t>
            </a:fld>
            <a:endParaRPr lang="fi-FI"/>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3264F-6059-4AB6-819E-39C407F99158}" type="slidenum">
              <a:t>‹#›</a:t>
            </a:fld>
            <a:endParaRPr lang="fi-FI"/>
          </a:p>
        </p:txBody>
      </p:sp>
    </p:spTree>
    <p:extLst>
      <p:ext uri="{BB962C8B-B14F-4D97-AF65-F5344CB8AC3E}">
        <p14:creationId xmlns:p14="http://schemas.microsoft.com/office/powerpoint/2010/main" val="1582120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eicdata.com/en/indicator/norway/non-performing-loans-ratio?utm_source=chatgpt.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ceicdata.com/en/indicator/germany/non-performing-loans-ratio?utm_source=chatgpt.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Slide 1: Title Slide</a:t>
            </a:r>
            <a:br>
              <a:rPr lang="en-GB"/>
            </a:br>
            <a:r>
              <a:rPr lang="en-GB"/>
              <a:t>Hi, I’m [Your Name], and I’m here to introduce </a:t>
            </a:r>
            <a:r>
              <a:rPr lang="en-GB" err="1"/>
              <a:t>BidWise</a:t>
            </a:r>
            <a:r>
              <a:rPr lang="en-GB"/>
              <a:t>, a platform to trade overdue receivables.</a:t>
            </a:r>
          </a:p>
        </p:txBody>
      </p:sp>
      <p:sp>
        <p:nvSpPr>
          <p:cNvPr id="4" name="Slide Number Placeholder 3"/>
          <p:cNvSpPr>
            <a:spLocks noGrp="1"/>
          </p:cNvSpPr>
          <p:nvPr>
            <p:ph type="sldNum" sz="quarter" idx="5"/>
          </p:nvPr>
        </p:nvSpPr>
        <p:spPr/>
        <p:txBody>
          <a:bodyPr/>
          <a:lstStyle/>
          <a:p>
            <a:fld id="{19A3264F-6059-4AB6-819E-39C407F99158}" type="slidenum">
              <a:rPr lang="en-GB" smtClean="0"/>
              <a:t>1</a:t>
            </a:fld>
            <a:endParaRPr lang="en-GB"/>
          </a:p>
        </p:txBody>
      </p:sp>
    </p:spTree>
    <p:extLst>
      <p:ext uri="{BB962C8B-B14F-4D97-AF65-F5344CB8AC3E}">
        <p14:creationId xmlns:p14="http://schemas.microsoft.com/office/powerpoint/2010/main" val="1346980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Slide 6:</a:t>
            </a:r>
          </a:p>
          <a:p>
            <a:endParaRPr lang="en-GB" b="1"/>
          </a:p>
          <a:p>
            <a:r>
              <a:rPr lang="en-GB"/>
              <a:t>The market for selling overdue receivables is growing fast. Buyers are seeking opportunities with smaller companies. </a:t>
            </a:r>
            <a:r>
              <a:rPr lang="en-GB" err="1"/>
              <a:t>BidWise</a:t>
            </a:r>
            <a:r>
              <a:rPr lang="en-GB"/>
              <a:t> will start in the Nordic market and expand across Europe</a:t>
            </a:r>
            <a:r>
              <a:rPr lang="en-GB" b="1"/>
              <a:t>.</a:t>
            </a:r>
            <a:endParaRPr lang="en-GB"/>
          </a:p>
        </p:txBody>
      </p:sp>
      <p:sp>
        <p:nvSpPr>
          <p:cNvPr id="4" name="Slide Number Placeholder 3"/>
          <p:cNvSpPr>
            <a:spLocks noGrp="1"/>
          </p:cNvSpPr>
          <p:nvPr>
            <p:ph type="sldNum" sz="quarter" idx="5"/>
          </p:nvPr>
        </p:nvSpPr>
        <p:spPr/>
        <p:txBody>
          <a:bodyPr/>
          <a:lstStyle/>
          <a:p>
            <a:fld id="{19A3264F-6059-4AB6-819E-39C407F99158}" type="slidenum">
              <a:rPr lang="en-GB" smtClean="0"/>
              <a:t>14</a:t>
            </a:fld>
            <a:endParaRPr lang="en-GB"/>
          </a:p>
        </p:txBody>
      </p:sp>
    </p:spTree>
    <p:extLst>
      <p:ext uri="{BB962C8B-B14F-4D97-AF65-F5344CB8AC3E}">
        <p14:creationId xmlns:p14="http://schemas.microsoft.com/office/powerpoint/2010/main" val="1434872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8617E-585D-6669-6891-D9F2D343A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DC7B36-38A8-C79F-A38F-C8CDE06428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C1B52C-7783-A806-ECDA-3C182BC95581}"/>
              </a:ext>
            </a:extLst>
          </p:cNvPr>
          <p:cNvSpPr>
            <a:spLocks noGrp="1"/>
          </p:cNvSpPr>
          <p:nvPr>
            <p:ph type="body" idx="1"/>
          </p:nvPr>
        </p:nvSpPr>
        <p:spPr/>
        <p:txBody>
          <a:bodyPr/>
          <a:lstStyle/>
          <a:p>
            <a:r>
              <a:rPr lang="en-GB" b="1"/>
              <a:t>Slide 6:</a:t>
            </a:r>
          </a:p>
          <a:p>
            <a:endParaRPr lang="en-GB" b="1"/>
          </a:p>
          <a:p>
            <a:r>
              <a:rPr lang="en-GB"/>
              <a:t>The market for selling overdue receivables is growing fast. Buyers are seeking opportunities with smaller companies. </a:t>
            </a:r>
            <a:r>
              <a:rPr lang="en-GB" err="1"/>
              <a:t>BidWise</a:t>
            </a:r>
            <a:r>
              <a:rPr lang="en-GB"/>
              <a:t> will start in the Nordic market and expand across Europe</a:t>
            </a:r>
            <a:r>
              <a:rPr lang="en-GB" b="1"/>
              <a:t>.</a:t>
            </a:r>
            <a:endParaRPr lang="en-GB"/>
          </a:p>
        </p:txBody>
      </p:sp>
      <p:sp>
        <p:nvSpPr>
          <p:cNvPr id="4" name="Slide Number Placeholder 3">
            <a:extLst>
              <a:ext uri="{FF2B5EF4-FFF2-40B4-BE49-F238E27FC236}">
                <a16:creationId xmlns:a16="http://schemas.microsoft.com/office/drawing/2014/main" id="{EC75E5A9-AE7F-D2DC-3C67-73C1F43C7FE4}"/>
              </a:ext>
            </a:extLst>
          </p:cNvPr>
          <p:cNvSpPr>
            <a:spLocks noGrp="1"/>
          </p:cNvSpPr>
          <p:nvPr>
            <p:ph type="sldNum" sz="quarter" idx="5"/>
          </p:nvPr>
        </p:nvSpPr>
        <p:spPr/>
        <p:txBody>
          <a:bodyPr/>
          <a:lstStyle/>
          <a:p>
            <a:fld id="{19A3264F-6059-4AB6-819E-39C407F99158}" type="slidenum">
              <a:rPr lang="en-GB" smtClean="0"/>
              <a:t>15</a:t>
            </a:fld>
            <a:endParaRPr lang="en-GB"/>
          </a:p>
        </p:txBody>
      </p:sp>
    </p:spTree>
    <p:extLst>
      <p:ext uri="{BB962C8B-B14F-4D97-AF65-F5344CB8AC3E}">
        <p14:creationId xmlns:p14="http://schemas.microsoft.com/office/powerpoint/2010/main" val="2678554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5B940-2E16-E098-C409-329591E23E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D752D7-4569-AD99-CC08-79213B245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53A29-9926-0268-28C3-23040D492AAD}"/>
              </a:ext>
            </a:extLst>
          </p:cNvPr>
          <p:cNvSpPr>
            <a:spLocks noGrp="1"/>
          </p:cNvSpPr>
          <p:nvPr>
            <p:ph type="body" idx="1"/>
          </p:nvPr>
        </p:nvSpPr>
        <p:spPr/>
        <p:txBody>
          <a:bodyPr/>
          <a:lstStyle/>
          <a:p>
            <a:r>
              <a:rPr lang="en-GB" b="1"/>
              <a:t>Slide 6:</a:t>
            </a:r>
          </a:p>
          <a:p>
            <a:endParaRPr lang="en-GB" b="1"/>
          </a:p>
          <a:p>
            <a:r>
              <a:rPr lang="en-GB"/>
              <a:t>The market for selling overdue receivables is growing fast. Buyers are seeking opportunities with smaller companies. </a:t>
            </a:r>
            <a:r>
              <a:rPr lang="en-GB" err="1"/>
              <a:t>BidWise</a:t>
            </a:r>
            <a:r>
              <a:rPr lang="en-GB"/>
              <a:t> will start in the Nordic market and expand across Europe</a:t>
            </a:r>
            <a:r>
              <a:rPr lang="en-GB" b="1"/>
              <a:t>.</a:t>
            </a:r>
            <a:endParaRPr lang="en-GB"/>
          </a:p>
        </p:txBody>
      </p:sp>
      <p:sp>
        <p:nvSpPr>
          <p:cNvPr id="4" name="Slide Number Placeholder 3">
            <a:extLst>
              <a:ext uri="{FF2B5EF4-FFF2-40B4-BE49-F238E27FC236}">
                <a16:creationId xmlns:a16="http://schemas.microsoft.com/office/drawing/2014/main" id="{5315838D-FDD8-0E18-9981-4D78D76238D1}"/>
              </a:ext>
            </a:extLst>
          </p:cNvPr>
          <p:cNvSpPr>
            <a:spLocks noGrp="1"/>
          </p:cNvSpPr>
          <p:nvPr>
            <p:ph type="sldNum" sz="quarter" idx="5"/>
          </p:nvPr>
        </p:nvSpPr>
        <p:spPr/>
        <p:txBody>
          <a:bodyPr/>
          <a:lstStyle/>
          <a:p>
            <a:fld id="{19A3264F-6059-4AB6-819E-39C407F99158}" type="slidenum">
              <a:rPr lang="en-GB" smtClean="0"/>
              <a:t>16</a:t>
            </a:fld>
            <a:endParaRPr lang="en-GB"/>
          </a:p>
        </p:txBody>
      </p:sp>
    </p:spTree>
    <p:extLst>
      <p:ext uri="{BB962C8B-B14F-4D97-AF65-F5344CB8AC3E}">
        <p14:creationId xmlns:p14="http://schemas.microsoft.com/office/powerpoint/2010/main" val="3350938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6C30A-7536-3DDF-094F-E2EF4FB05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57936-D6B4-24FD-88DC-C5FC2C248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D6A4A0-1E07-0C5B-6669-00637E8FDC1B}"/>
              </a:ext>
            </a:extLst>
          </p:cNvPr>
          <p:cNvSpPr>
            <a:spLocks noGrp="1"/>
          </p:cNvSpPr>
          <p:nvPr>
            <p:ph type="body" idx="1"/>
          </p:nvPr>
        </p:nvSpPr>
        <p:spPr/>
        <p:txBody>
          <a:bodyPr/>
          <a:lstStyle/>
          <a:p>
            <a:r>
              <a:rPr lang="en-GB" b="1"/>
              <a:t>Slide 6:</a:t>
            </a:r>
          </a:p>
          <a:p>
            <a:endParaRPr lang="en-GB" b="1"/>
          </a:p>
          <a:p>
            <a:r>
              <a:rPr lang="en-GB"/>
              <a:t>The market for selling overdue receivables is growing fast. Buyers are seeking opportunities with smaller companies. </a:t>
            </a:r>
            <a:r>
              <a:rPr lang="en-GB" err="1"/>
              <a:t>BidWise</a:t>
            </a:r>
            <a:r>
              <a:rPr lang="en-GB"/>
              <a:t> will start in the Nordic market and expand across Europe</a:t>
            </a:r>
            <a:r>
              <a:rPr lang="en-GB" b="1"/>
              <a:t>.</a:t>
            </a:r>
            <a:endParaRPr lang="en-GB"/>
          </a:p>
        </p:txBody>
      </p:sp>
      <p:sp>
        <p:nvSpPr>
          <p:cNvPr id="4" name="Slide Number Placeholder 3">
            <a:extLst>
              <a:ext uri="{FF2B5EF4-FFF2-40B4-BE49-F238E27FC236}">
                <a16:creationId xmlns:a16="http://schemas.microsoft.com/office/drawing/2014/main" id="{2C5C24E7-A2BA-B78C-3AB1-6C6DB022D074}"/>
              </a:ext>
            </a:extLst>
          </p:cNvPr>
          <p:cNvSpPr>
            <a:spLocks noGrp="1"/>
          </p:cNvSpPr>
          <p:nvPr>
            <p:ph type="sldNum" sz="quarter" idx="5"/>
          </p:nvPr>
        </p:nvSpPr>
        <p:spPr/>
        <p:txBody>
          <a:bodyPr/>
          <a:lstStyle/>
          <a:p>
            <a:fld id="{19A3264F-6059-4AB6-819E-39C407F99158}" type="slidenum">
              <a:rPr lang="en-GB" smtClean="0"/>
              <a:t>17</a:t>
            </a:fld>
            <a:endParaRPr lang="en-GB"/>
          </a:p>
        </p:txBody>
      </p:sp>
    </p:spTree>
    <p:extLst>
      <p:ext uri="{BB962C8B-B14F-4D97-AF65-F5344CB8AC3E}">
        <p14:creationId xmlns:p14="http://schemas.microsoft.com/office/powerpoint/2010/main" val="1567364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What is each owner's / staff member's role and added value for the company? One image says it all. What is their background (in brief)? </a:t>
            </a:r>
          </a:p>
          <a:p>
            <a:r>
              <a:rPr lang="en-US"/>
              <a:t>Why will this team succeed in realizing this business idea?</a:t>
            </a:r>
          </a:p>
          <a:p>
            <a:r>
              <a:rPr lang="en-US"/>
              <a:t>How is ownership divided among the staff?</a:t>
            </a:r>
          </a:p>
          <a:p>
            <a:r>
              <a:rPr lang="en-US" b="1" baseline="0"/>
              <a:t>Be honest! </a:t>
            </a:r>
            <a:r>
              <a:rPr lang="en-US"/>
              <a:t>At this point too, say if your team has something missing (say a Sales Director).</a:t>
            </a:r>
          </a:p>
        </p:txBody>
      </p:sp>
      <p:sp>
        <p:nvSpPr>
          <p:cNvPr id="4" name="Slide Number Placeholder 3"/>
          <p:cNvSpPr>
            <a:spLocks noGrp="1"/>
          </p:cNvSpPr>
          <p:nvPr>
            <p:ph type="sldNum" sz="quarter" idx="10"/>
          </p:nvPr>
        </p:nvSpPr>
        <p:spPr>
          <a:xfrm>
            <a:off x="3884463" y="8685878"/>
            <a:ext cx="2972004" cy="456704"/>
          </a:xfrm>
          <a:prstGeom prst="rect">
            <a:avLst/>
          </a:prstGeom>
        </p:spPr>
        <p:txBody>
          <a:bodyPr lIns="84408" tIns="42204" rIns="84408" bIns="42204"/>
          <a:lstStyle/>
          <a:p>
            <a:pPr>
              <a:defRPr/>
            </a:pPr>
            <a:fld id="{A7E720EC-FBCA-454B-A972-BFD008275C0A}" type="slidenum">
              <a:rPr lang="fi-FI" smtClean="0"/>
              <a:pPr>
                <a:defRPr/>
              </a:pPr>
              <a:t>18</a:t>
            </a:fld>
            <a:endParaRPr lang="fi-FI"/>
          </a:p>
        </p:txBody>
      </p:sp>
    </p:spTree>
    <p:extLst>
      <p:ext uri="{BB962C8B-B14F-4D97-AF65-F5344CB8AC3E}">
        <p14:creationId xmlns:p14="http://schemas.microsoft.com/office/powerpoint/2010/main" val="761088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Where are we now? What have we as a team achieved so far?</a:t>
            </a:r>
          </a:p>
          <a:p>
            <a:r>
              <a:rPr lang="en-US"/>
              <a:t>Existing customer relations? Can you give the names and numbers so that people can check?</a:t>
            </a:r>
            <a:endParaRPr lang="en-US" baseline="0"/>
          </a:p>
          <a:p>
            <a:r>
              <a:rPr lang="en-US"/>
              <a:t>Previous investments and their results?</a:t>
            </a:r>
          </a:p>
          <a:p>
            <a:endParaRPr lang="en-US"/>
          </a:p>
        </p:txBody>
      </p:sp>
      <p:sp>
        <p:nvSpPr>
          <p:cNvPr id="4" name="Slide Number Placeholder 3"/>
          <p:cNvSpPr>
            <a:spLocks noGrp="1"/>
          </p:cNvSpPr>
          <p:nvPr>
            <p:ph type="sldNum" sz="quarter" idx="10"/>
          </p:nvPr>
        </p:nvSpPr>
        <p:spPr>
          <a:xfrm>
            <a:off x="3884463" y="8685878"/>
            <a:ext cx="2972004" cy="456704"/>
          </a:xfrm>
          <a:prstGeom prst="rect">
            <a:avLst/>
          </a:prstGeom>
        </p:spPr>
        <p:txBody>
          <a:bodyPr lIns="84408" tIns="42204" rIns="84408" bIns="42204"/>
          <a:lstStyle/>
          <a:p>
            <a:pPr>
              <a:defRPr/>
            </a:pPr>
            <a:fld id="{A7E720EC-FBCA-454B-A972-BFD008275C0A}" type="slidenum">
              <a:rPr lang="fi-FI" smtClean="0"/>
              <a:pPr>
                <a:defRPr/>
              </a:pPr>
              <a:t>20</a:t>
            </a:fld>
            <a:endParaRPr lang="fi-FI"/>
          </a:p>
        </p:txBody>
      </p:sp>
    </p:spTree>
    <p:extLst>
      <p:ext uri="{BB962C8B-B14F-4D97-AF65-F5344CB8AC3E}">
        <p14:creationId xmlns:p14="http://schemas.microsoft.com/office/powerpoint/2010/main" val="331972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err="1"/>
              <a:t>Pre</a:t>
            </a:r>
            <a:r>
              <a:rPr lang="fi-FI"/>
              <a:t> money</a:t>
            </a:r>
            <a:r>
              <a:rPr lang="fi-FI" baseline="0"/>
              <a:t> </a:t>
            </a:r>
            <a:r>
              <a:rPr lang="fi-FI" baseline="0" err="1"/>
              <a:t>valuation</a:t>
            </a:r>
            <a:r>
              <a:rPr lang="fi-FI" baseline="0"/>
              <a:t> = 700 </a:t>
            </a:r>
            <a:r>
              <a:rPr lang="fi-FI" baseline="0" err="1"/>
              <a:t>tEUR</a:t>
            </a:r>
            <a:endParaRPr lang="fi-FI" baseline="0"/>
          </a:p>
          <a:p>
            <a:r>
              <a:rPr lang="fi-FI" baseline="0" err="1"/>
              <a:t>Funding</a:t>
            </a:r>
            <a:r>
              <a:rPr lang="fi-FI" baseline="0"/>
              <a:t> = 100 </a:t>
            </a:r>
            <a:r>
              <a:rPr lang="fi-FI" baseline="0" err="1"/>
              <a:t>tEUR</a:t>
            </a:r>
            <a:endParaRPr lang="fi-FI" baseline="0"/>
          </a:p>
          <a:p>
            <a:r>
              <a:rPr lang="fi-FI" baseline="0"/>
              <a:t>Post money </a:t>
            </a:r>
            <a:r>
              <a:rPr lang="fi-FI" baseline="0" err="1"/>
              <a:t>valuation</a:t>
            </a:r>
            <a:r>
              <a:rPr lang="fi-FI" baseline="0"/>
              <a:t> = 700+100=800tEUR</a:t>
            </a:r>
          </a:p>
          <a:p>
            <a:r>
              <a:rPr lang="fi-FI" baseline="0" err="1"/>
              <a:t>Shares</a:t>
            </a:r>
            <a:r>
              <a:rPr lang="fi-FI" baseline="0"/>
              <a:t> = 100/800= 12,5 %</a:t>
            </a:r>
            <a:endParaRPr lang="fi-FI"/>
          </a:p>
        </p:txBody>
      </p:sp>
      <p:sp>
        <p:nvSpPr>
          <p:cNvPr id="4" name="Slide Number Placeholder 3"/>
          <p:cNvSpPr>
            <a:spLocks noGrp="1"/>
          </p:cNvSpPr>
          <p:nvPr>
            <p:ph type="sldNum" sz="quarter" idx="10"/>
          </p:nvPr>
        </p:nvSpPr>
        <p:spPr>
          <a:xfrm>
            <a:off x="3884463" y="8685878"/>
            <a:ext cx="2972004" cy="456704"/>
          </a:xfrm>
          <a:prstGeom prst="rect">
            <a:avLst/>
          </a:prstGeom>
        </p:spPr>
        <p:txBody>
          <a:bodyPr lIns="84408" tIns="42204" rIns="84408" bIns="42204"/>
          <a:lstStyle/>
          <a:p>
            <a:pPr>
              <a:defRPr/>
            </a:pPr>
            <a:fld id="{A7E720EC-FBCA-454B-A972-BFD008275C0A}" type="slidenum">
              <a:rPr lang="fi-FI" smtClean="0"/>
              <a:pPr>
                <a:defRPr/>
              </a:pPr>
              <a:t>21</a:t>
            </a:fld>
            <a:endParaRPr lang="fi-FI"/>
          </a:p>
        </p:txBody>
      </p:sp>
    </p:spTree>
    <p:extLst>
      <p:ext uri="{BB962C8B-B14F-4D97-AF65-F5344CB8AC3E}">
        <p14:creationId xmlns:p14="http://schemas.microsoft.com/office/powerpoint/2010/main" val="1916617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Slide 7: Vision</a:t>
            </a:r>
            <a:endParaRPr lang="en-GB"/>
          </a:p>
        </p:txBody>
      </p:sp>
      <p:sp>
        <p:nvSpPr>
          <p:cNvPr id="4" name="Slide Number Placeholder 3"/>
          <p:cNvSpPr>
            <a:spLocks noGrp="1"/>
          </p:cNvSpPr>
          <p:nvPr>
            <p:ph type="sldNum" sz="quarter" idx="5"/>
          </p:nvPr>
        </p:nvSpPr>
        <p:spPr/>
        <p:txBody>
          <a:bodyPr/>
          <a:lstStyle/>
          <a:p>
            <a:fld id="{19A3264F-6059-4AB6-819E-39C407F99158}" type="slidenum">
              <a:rPr lang="en-GB" smtClean="0"/>
              <a:t>22</a:t>
            </a:fld>
            <a:endParaRPr lang="en-GB"/>
          </a:p>
        </p:txBody>
      </p:sp>
    </p:spTree>
    <p:extLst>
      <p:ext uri="{BB962C8B-B14F-4D97-AF65-F5344CB8AC3E}">
        <p14:creationId xmlns:p14="http://schemas.microsoft.com/office/powerpoint/2010/main" val="1812535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F4ECF-837B-03D1-B22F-5621591F0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71D767-6F89-3CFE-43FD-1C132E39C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B25E8-CF34-A4AA-6B1C-B6167C91077C}"/>
              </a:ext>
            </a:extLst>
          </p:cNvPr>
          <p:cNvSpPr>
            <a:spLocks noGrp="1"/>
          </p:cNvSpPr>
          <p:nvPr>
            <p:ph type="body" idx="1"/>
          </p:nvPr>
        </p:nvSpPr>
        <p:spPr/>
        <p:txBody>
          <a:bodyPr/>
          <a:lstStyle/>
          <a:p>
            <a:r>
              <a:rPr lang="en-GB" b="1"/>
              <a:t>Slide 8: Call to Action</a:t>
            </a:r>
            <a:br>
              <a:rPr lang="en-GB"/>
            </a:br>
            <a:r>
              <a:rPr lang="en-GB"/>
              <a:t>Let’s make the future of NPL trading faster, simpler, and smarter—together.</a:t>
            </a:r>
          </a:p>
        </p:txBody>
      </p:sp>
      <p:sp>
        <p:nvSpPr>
          <p:cNvPr id="4" name="Slide Number Placeholder 3">
            <a:extLst>
              <a:ext uri="{FF2B5EF4-FFF2-40B4-BE49-F238E27FC236}">
                <a16:creationId xmlns:a16="http://schemas.microsoft.com/office/drawing/2014/main" id="{4C4B5743-8400-D03B-A456-FB8A5B60F3F9}"/>
              </a:ext>
            </a:extLst>
          </p:cNvPr>
          <p:cNvSpPr>
            <a:spLocks noGrp="1"/>
          </p:cNvSpPr>
          <p:nvPr>
            <p:ph type="sldNum" sz="quarter" idx="5"/>
          </p:nvPr>
        </p:nvSpPr>
        <p:spPr/>
        <p:txBody>
          <a:bodyPr/>
          <a:lstStyle/>
          <a:p>
            <a:fld id="{19A3264F-6059-4AB6-819E-39C407F99158}" type="slidenum">
              <a:rPr lang="en-GB" smtClean="0"/>
              <a:t>23</a:t>
            </a:fld>
            <a:endParaRPr lang="en-GB"/>
          </a:p>
        </p:txBody>
      </p:sp>
    </p:spTree>
    <p:extLst>
      <p:ext uri="{BB962C8B-B14F-4D97-AF65-F5344CB8AC3E}">
        <p14:creationId xmlns:p14="http://schemas.microsoft.com/office/powerpoint/2010/main" val="2653049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Slide 2: Background</a:t>
            </a:r>
            <a:br>
              <a:rPr lang="en-GB"/>
            </a:br>
            <a:endParaRPr lang="en-GB"/>
          </a:p>
          <a:p>
            <a:r>
              <a:rPr lang="en-GB"/>
              <a:t>Our team has extensive experience in debt collection and purchasing, giving us a clear understanding of the challenges businesses face. </a:t>
            </a:r>
          </a:p>
          <a:p>
            <a:endParaRPr lang="en-GB"/>
          </a:p>
          <a:p>
            <a:r>
              <a:rPr lang="en-GB"/>
              <a:t>Unpaid invoices are a </a:t>
            </a:r>
            <a:r>
              <a:rPr lang="en-GB" b="1"/>
              <a:t>common issue</a:t>
            </a:r>
            <a:r>
              <a:rPr lang="en-GB"/>
              <a:t>, </a:t>
            </a:r>
          </a:p>
          <a:p>
            <a:r>
              <a:rPr lang="en-GB"/>
              <a:t>and while </a:t>
            </a:r>
            <a:r>
              <a:rPr lang="en-GB" b="1"/>
              <a:t>larger companies </a:t>
            </a:r>
            <a:r>
              <a:rPr lang="en-GB"/>
              <a:t>often sell their overdue receivables to improve cash flow, </a:t>
            </a:r>
          </a:p>
          <a:p>
            <a:r>
              <a:rPr lang="en-GB" b="1"/>
              <a:t>smaller businesses </a:t>
            </a:r>
            <a:r>
              <a:rPr lang="en-GB"/>
              <a:t>tend to rely on traditional debt collection services.</a:t>
            </a:r>
          </a:p>
          <a:p>
            <a:endParaRPr lang="en-GB"/>
          </a:p>
          <a:p>
            <a:r>
              <a:rPr lang="en-GB"/>
              <a:t>However, selling receivables is becoming a more popular solution. This trend has significant potential for smaller businesses to improve their cash flow and reduce financial risks. </a:t>
            </a:r>
          </a:p>
          <a:p>
            <a:r>
              <a:rPr lang="en-GB"/>
              <a:t>That’s where </a:t>
            </a:r>
            <a:r>
              <a:rPr lang="en-GB" err="1"/>
              <a:t>BidWise</a:t>
            </a:r>
            <a:r>
              <a:rPr lang="en-GB"/>
              <a:t> comes in — providing a simple and effective way to help businesses manage overdue receivables more efficiently."</a:t>
            </a:r>
          </a:p>
        </p:txBody>
      </p:sp>
      <p:sp>
        <p:nvSpPr>
          <p:cNvPr id="4" name="Slide Number Placeholder 3"/>
          <p:cNvSpPr>
            <a:spLocks noGrp="1"/>
          </p:cNvSpPr>
          <p:nvPr>
            <p:ph type="sldNum" sz="quarter" idx="5"/>
          </p:nvPr>
        </p:nvSpPr>
        <p:spPr/>
        <p:txBody>
          <a:bodyPr/>
          <a:lstStyle/>
          <a:p>
            <a:fld id="{19A3264F-6059-4AB6-819E-39C407F99158}" type="slidenum">
              <a:rPr lang="en-GB" smtClean="0"/>
              <a:t>2</a:t>
            </a:fld>
            <a:endParaRPr lang="en-GB"/>
          </a:p>
        </p:txBody>
      </p:sp>
    </p:spTree>
    <p:extLst>
      <p:ext uri="{BB962C8B-B14F-4D97-AF65-F5344CB8AC3E}">
        <p14:creationId xmlns:p14="http://schemas.microsoft.com/office/powerpoint/2010/main" val="610036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4AA2F-DF23-E910-078B-CA8106D31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0BAE8-F0D9-7CD0-9DD7-6092FCAF42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D79A18-A6F4-B4D9-EF45-F5009D556EE7}"/>
              </a:ext>
            </a:extLst>
          </p:cNvPr>
          <p:cNvSpPr>
            <a:spLocks noGrp="1"/>
          </p:cNvSpPr>
          <p:nvPr>
            <p:ph type="body" idx="1"/>
          </p:nvPr>
        </p:nvSpPr>
        <p:spPr/>
        <p:txBody>
          <a:bodyPr/>
          <a:lstStyle/>
          <a:p>
            <a:r>
              <a:rPr lang="en-GB" b="1"/>
              <a:t>Slide 3: The Problem</a:t>
            </a:r>
            <a:br>
              <a:rPr lang="en-GB"/>
            </a:br>
            <a:r>
              <a:rPr lang="en-GB"/>
              <a:t>In the current market, both sellers and buyers face significant challenges when it comes to handling overdue receivables.</a:t>
            </a:r>
          </a:p>
          <a:p>
            <a:endParaRPr lang="en-GB"/>
          </a:p>
          <a:p>
            <a:r>
              <a:rPr lang="en-GB"/>
              <a:t>For sellers—companies with overdue receivables—the process of selling these debts is often long and complex. </a:t>
            </a:r>
          </a:p>
          <a:p>
            <a:r>
              <a:rPr lang="en-GB"/>
              <a:t>Smaller companies lack the experience and knowledge needed to navigate this process effectively.</a:t>
            </a:r>
          </a:p>
          <a:p>
            <a:endParaRPr lang="en-GB"/>
          </a:p>
          <a:p>
            <a:r>
              <a:rPr lang="en-GB"/>
              <a:t>On the buyer's side, companies looking to purchase overdue receivables face difficulties in finding new opportunities. The process is not streamlined, and many potential sellers are inexperienced, requiring guidance to understand how the process works. Additionally, there's often a lack of trust between buyers and sellers, which further complicates transactions.</a:t>
            </a:r>
          </a:p>
          <a:p>
            <a:endParaRPr lang="en-GB"/>
          </a:p>
          <a:p>
            <a:r>
              <a:rPr lang="en-GB"/>
              <a:t>These challenges make the process harder for everyone involved, showing the need for a solution that simplifies things and builds trust between buyers and sellers.</a:t>
            </a:r>
          </a:p>
        </p:txBody>
      </p:sp>
      <p:sp>
        <p:nvSpPr>
          <p:cNvPr id="4" name="Slide Number Placeholder 3">
            <a:extLst>
              <a:ext uri="{FF2B5EF4-FFF2-40B4-BE49-F238E27FC236}">
                <a16:creationId xmlns:a16="http://schemas.microsoft.com/office/drawing/2014/main" id="{871FDB42-1784-093F-425C-853B00CC90D6}"/>
              </a:ext>
            </a:extLst>
          </p:cNvPr>
          <p:cNvSpPr>
            <a:spLocks noGrp="1"/>
          </p:cNvSpPr>
          <p:nvPr>
            <p:ph type="sldNum" sz="quarter" idx="5"/>
          </p:nvPr>
        </p:nvSpPr>
        <p:spPr/>
        <p:txBody>
          <a:bodyPr/>
          <a:lstStyle/>
          <a:p>
            <a:fld id="{19A3264F-6059-4AB6-819E-39C407F99158}" type="slidenum">
              <a:rPr lang="en-GB" smtClean="0"/>
              <a:t>3</a:t>
            </a:fld>
            <a:endParaRPr lang="en-GB"/>
          </a:p>
        </p:txBody>
      </p:sp>
    </p:spTree>
    <p:extLst>
      <p:ext uri="{BB962C8B-B14F-4D97-AF65-F5344CB8AC3E}">
        <p14:creationId xmlns:p14="http://schemas.microsoft.com/office/powerpoint/2010/main" val="296072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Slide 4: The Solution</a:t>
            </a:r>
            <a:br>
              <a:rPr lang="en-GB"/>
            </a:br>
            <a:endParaRPr lang="en-GB"/>
          </a:p>
          <a:p>
            <a:r>
              <a:rPr lang="en-GB" err="1"/>
              <a:t>BidWise</a:t>
            </a:r>
            <a:r>
              <a:rPr lang="en-GB"/>
              <a:t> is a </a:t>
            </a:r>
            <a:r>
              <a:rPr lang="en-GB" b="1"/>
              <a:t>platform</a:t>
            </a:r>
            <a:r>
              <a:rPr lang="en-GB"/>
              <a:t> that connects sellers and buyers, making the process of managing overdue receivables simple and efficient.</a:t>
            </a:r>
          </a:p>
          <a:p>
            <a:endParaRPr lang="en-GB"/>
          </a:p>
          <a:p>
            <a:r>
              <a:rPr lang="en-GB" b="1"/>
              <a:t>For sellers</a:t>
            </a:r>
            <a:r>
              <a:rPr lang="en-GB"/>
              <a:t>, it offers a fast way to get immediate cash flow instead of waiting years to collect payments. Companies of all sizes can easily sell their receivables and find the best price.</a:t>
            </a:r>
          </a:p>
          <a:p>
            <a:endParaRPr lang="en-GB"/>
          </a:p>
          <a:p>
            <a:r>
              <a:rPr lang="en-GB" b="1"/>
              <a:t>For buyers</a:t>
            </a:r>
            <a:r>
              <a:rPr lang="en-GB"/>
              <a:t>, </a:t>
            </a:r>
            <a:r>
              <a:rPr lang="en-GB" err="1"/>
              <a:t>BidWise</a:t>
            </a:r>
            <a:r>
              <a:rPr lang="en-GB"/>
              <a:t> provides access to new opportunities across multiple countries with a streamlined, transparent process that saves time and effort.</a:t>
            </a:r>
          </a:p>
        </p:txBody>
      </p:sp>
      <p:sp>
        <p:nvSpPr>
          <p:cNvPr id="4" name="Slide Number Placeholder 3"/>
          <p:cNvSpPr>
            <a:spLocks noGrp="1"/>
          </p:cNvSpPr>
          <p:nvPr>
            <p:ph type="sldNum" sz="quarter" idx="5"/>
          </p:nvPr>
        </p:nvSpPr>
        <p:spPr/>
        <p:txBody>
          <a:bodyPr/>
          <a:lstStyle/>
          <a:p>
            <a:fld id="{19A3264F-6059-4AB6-819E-39C407F99158}" type="slidenum">
              <a:rPr lang="en-GB" smtClean="0"/>
              <a:t>4</a:t>
            </a:fld>
            <a:endParaRPr lang="en-GB"/>
          </a:p>
        </p:txBody>
      </p:sp>
    </p:spTree>
    <p:extLst>
      <p:ext uri="{BB962C8B-B14F-4D97-AF65-F5344CB8AC3E}">
        <p14:creationId xmlns:p14="http://schemas.microsoft.com/office/powerpoint/2010/main" val="2533610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Slide 5: How It Works</a:t>
            </a:r>
            <a:br>
              <a:rPr lang="en-GB"/>
            </a:br>
            <a:br>
              <a:rPr lang="en-GB" b="1"/>
            </a:br>
            <a:r>
              <a:rPr lang="en-GB" b="0"/>
              <a:t>Here’s how </a:t>
            </a:r>
            <a:r>
              <a:rPr lang="en-GB" b="0" err="1"/>
              <a:t>BidWise</a:t>
            </a:r>
            <a:r>
              <a:rPr lang="en-GB" b="0"/>
              <a:t> works:</a:t>
            </a:r>
            <a:br>
              <a:rPr lang="en-GB" b="0"/>
            </a:br>
            <a:endParaRPr lang="en-GB" b="0"/>
          </a:p>
          <a:p>
            <a:r>
              <a:rPr lang="en-GB" b="0"/>
              <a:t>F</a:t>
            </a:r>
            <a:r>
              <a:rPr lang="en-GB"/>
              <a:t>or sellers, it’s simple. They log in, upload their unpaid receivables, and request offers. Buyers then </a:t>
            </a:r>
            <a:r>
              <a:rPr lang="en-GB" err="1"/>
              <a:t>analyze</a:t>
            </a:r>
            <a:r>
              <a:rPr lang="en-GB"/>
              <a:t> the portfolio and make offers. Sellers can review these offers and decide whether to sell or not—it’s entirely up to them.</a:t>
            </a:r>
          </a:p>
          <a:p>
            <a:endParaRPr lang="en-GB"/>
          </a:p>
          <a:p>
            <a:r>
              <a:rPr lang="en-GB"/>
              <a:t>For buyers, the platform provides access to a wide range of receivable portfolios. They can </a:t>
            </a:r>
            <a:r>
              <a:rPr lang="en-GB" err="1"/>
              <a:t>analyze</a:t>
            </a:r>
            <a:r>
              <a:rPr lang="en-GB"/>
              <a:t> the available options and make competitive offers to secure the ones that fit their needs.</a:t>
            </a:r>
          </a:p>
          <a:p>
            <a:r>
              <a:rPr lang="en-GB" err="1"/>
              <a:t>BidWise</a:t>
            </a:r>
            <a:r>
              <a:rPr lang="en-GB"/>
              <a:t> makes the process easy, transparent, and efficient for everyone involved."</a:t>
            </a:r>
          </a:p>
          <a:p>
            <a:endParaRPr lang="en-GB"/>
          </a:p>
        </p:txBody>
      </p:sp>
      <p:sp>
        <p:nvSpPr>
          <p:cNvPr id="4" name="Slide Number Placeholder 3"/>
          <p:cNvSpPr>
            <a:spLocks noGrp="1"/>
          </p:cNvSpPr>
          <p:nvPr>
            <p:ph type="sldNum" sz="quarter" idx="5"/>
          </p:nvPr>
        </p:nvSpPr>
        <p:spPr/>
        <p:txBody>
          <a:bodyPr/>
          <a:lstStyle/>
          <a:p>
            <a:fld id="{19A3264F-6059-4AB6-819E-39C407F99158}" type="slidenum">
              <a:rPr lang="en-GB" smtClean="0"/>
              <a:t>5</a:t>
            </a:fld>
            <a:endParaRPr lang="en-GB"/>
          </a:p>
        </p:txBody>
      </p:sp>
    </p:spTree>
    <p:extLst>
      <p:ext uri="{BB962C8B-B14F-4D97-AF65-F5344CB8AC3E}">
        <p14:creationId xmlns:p14="http://schemas.microsoft.com/office/powerpoint/2010/main" val="3686620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612B2-350A-B615-0C90-52860B5AC1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86D9F-DCAC-B4D0-6535-2167047AC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6C4D8-E197-0A07-761C-FDDDBEB04273}"/>
              </a:ext>
            </a:extLst>
          </p:cNvPr>
          <p:cNvSpPr>
            <a:spLocks noGrp="1"/>
          </p:cNvSpPr>
          <p:nvPr>
            <p:ph type="body" idx="1"/>
          </p:nvPr>
        </p:nvSpPr>
        <p:spPr/>
        <p:txBody>
          <a:bodyPr/>
          <a:lstStyle/>
          <a:p>
            <a:r>
              <a:rPr lang="en-GB" b="1"/>
              <a:t>Slide 5: How It Works</a:t>
            </a:r>
            <a:br>
              <a:rPr lang="en-GB"/>
            </a:br>
            <a:br>
              <a:rPr lang="en-GB" b="1"/>
            </a:br>
            <a:r>
              <a:rPr lang="en-GB" b="0"/>
              <a:t>Here’s how </a:t>
            </a:r>
            <a:r>
              <a:rPr lang="en-GB" b="0" err="1"/>
              <a:t>BidWise</a:t>
            </a:r>
            <a:r>
              <a:rPr lang="en-GB" b="0"/>
              <a:t> works:</a:t>
            </a:r>
            <a:br>
              <a:rPr lang="en-GB" b="0"/>
            </a:br>
            <a:endParaRPr lang="en-GB" b="0"/>
          </a:p>
          <a:p>
            <a:r>
              <a:rPr lang="en-GB" b="0"/>
              <a:t>F</a:t>
            </a:r>
            <a:r>
              <a:rPr lang="en-GB"/>
              <a:t>or sellers, it’s simple. They log in, upload their unpaid receivables, and request offers. Buyers then </a:t>
            </a:r>
            <a:r>
              <a:rPr lang="en-GB" err="1"/>
              <a:t>analyze</a:t>
            </a:r>
            <a:r>
              <a:rPr lang="en-GB"/>
              <a:t> the portfolio and make offers. Sellers can review these offers and decide whether to sell or not—it’s entirely up to them.</a:t>
            </a:r>
          </a:p>
          <a:p>
            <a:endParaRPr lang="en-GB"/>
          </a:p>
          <a:p>
            <a:r>
              <a:rPr lang="en-GB"/>
              <a:t>For buyers, the platform provides access to a wide range of receivable portfolios. They can </a:t>
            </a:r>
            <a:r>
              <a:rPr lang="en-GB" err="1"/>
              <a:t>analyze</a:t>
            </a:r>
            <a:r>
              <a:rPr lang="en-GB"/>
              <a:t> the available options and make competitive offers to secure the ones that fit their needs.</a:t>
            </a:r>
          </a:p>
          <a:p>
            <a:r>
              <a:rPr lang="en-GB" err="1"/>
              <a:t>BidWise</a:t>
            </a:r>
            <a:r>
              <a:rPr lang="en-GB"/>
              <a:t> makes the process easy, transparent, and efficient for everyone involved."</a:t>
            </a:r>
          </a:p>
          <a:p>
            <a:endParaRPr lang="en-GB"/>
          </a:p>
        </p:txBody>
      </p:sp>
      <p:sp>
        <p:nvSpPr>
          <p:cNvPr id="4" name="Slide Number Placeholder 3">
            <a:extLst>
              <a:ext uri="{FF2B5EF4-FFF2-40B4-BE49-F238E27FC236}">
                <a16:creationId xmlns:a16="http://schemas.microsoft.com/office/drawing/2014/main" id="{85FC2123-DA3D-07A6-C0F4-889498898D00}"/>
              </a:ext>
            </a:extLst>
          </p:cNvPr>
          <p:cNvSpPr>
            <a:spLocks noGrp="1"/>
          </p:cNvSpPr>
          <p:nvPr>
            <p:ph type="sldNum" sz="quarter" idx="5"/>
          </p:nvPr>
        </p:nvSpPr>
        <p:spPr/>
        <p:txBody>
          <a:bodyPr/>
          <a:lstStyle/>
          <a:p>
            <a:fld id="{19A3264F-6059-4AB6-819E-39C407F99158}" type="slidenum">
              <a:rPr lang="en-GB" smtClean="0"/>
              <a:t>6</a:t>
            </a:fld>
            <a:endParaRPr lang="en-GB"/>
          </a:p>
        </p:txBody>
      </p:sp>
    </p:spTree>
    <p:extLst>
      <p:ext uri="{BB962C8B-B14F-4D97-AF65-F5344CB8AC3E}">
        <p14:creationId xmlns:p14="http://schemas.microsoft.com/office/powerpoint/2010/main" val="405272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1. Denmark:</a:t>
            </a:r>
            <a:endParaRPr lang="en-GB"/>
          </a:p>
          <a:p>
            <a:pPr>
              <a:buFont typeface="Arial" panose="020B0604020202020204" pitchFamily="34" charset="0"/>
              <a:buChar char="•"/>
            </a:pPr>
            <a:r>
              <a:rPr lang="en-GB" b="1"/>
              <a:t>Total Household Debt:</a:t>
            </a:r>
            <a:r>
              <a:rPr lang="en-GB"/>
              <a:t> Approximately €346 billion.</a:t>
            </a:r>
          </a:p>
          <a:p>
            <a:pPr>
              <a:buFont typeface="Arial" panose="020B0604020202020204" pitchFamily="34" charset="0"/>
              <a:buChar char="•"/>
            </a:pPr>
            <a:r>
              <a:rPr lang="en-GB" b="1"/>
              <a:t>NPL Ratio:</a:t>
            </a:r>
            <a:r>
              <a:rPr lang="en-GB"/>
              <a:t> 0.9% as of 2022.</a:t>
            </a:r>
          </a:p>
          <a:p>
            <a:pPr>
              <a:buFont typeface="Arial" panose="020B0604020202020204" pitchFamily="34" charset="0"/>
              <a:buChar char="•"/>
            </a:pPr>
            <a:r>
              <a:rPr lang="en-GB" b="1"/>
              <a:t>Estimated Collectible Debt:</a:t>
            </a:r>
            <a:r>
              <a:rPr lang="en-GB"/>
              <a:t> Approximately €3.11 billion.</a:t>
            </a:r>
          </a:p>
          <a:p>
            <a:r>
              <a:rPr lang="en-GB" b="1"/>
              <a:t>2. Norway:</a:t>
            </a:r>
            <a:endParaRPr lang="en-GB"/>
          </a:p>
          <a:p>
            <a:pPr>
              <a:buFont typeface="Arial" panose="020B0604020202020204" pitchFamily="34" charset="0"/>
              <a:buChar char="•"/>
            </a:pPr>
            <a:r>
              <a:rPr lang="en-GB" b="1"/>
              <a:t>Total Household Debt:</a:t>
            </a:r>
            <a:r>
              <a:rPr lang="en-GB"/>
              <a:t> Approximately €467.5 billion.</a:t>
            </a:r>
          </a:p>
          <a:p>
            <a:pPr>
              <a:buFont typeface="Arial" panose="020B0604020202020204" pitchFamily="34" charset="0"/>
              <a:buChar char="•"/>
            </a:pPr>
            <a:r>
              <a:rPr lang="en-GB" b="1"/>
              <a:t>NPL Ratio:</a:t>
            </a:r>
            <a:r>
              <a:rPr lang="en-GB"/>
              <a:t> 0.4% as of December 2022. </a:t>
            </a:r>
            <a:r>
              <a:rPr lang="en-GB">
                <a:hlinkClick r:id="rId3"/>
              </a:rPr>
              <a:t>CEIC Data</a:t>
            </a:r>
            <a:endParaRPr lang="en-GB"/>
          </a:p>
          <a:p>
            <a:pPr>
              <a:buFont typeface="Arial" panose="020B0604020202020204" pitchFamily="34" charset="0"/>
              <a:buChar char="•"/>
            </a:pPr>
            <a:r>
              <a:rPr lang="en-GB" b="1"/>
              <a:t>Estimated Collectible Debt:</a:t>
            </a:r>
            <a:r>
              <a:rPr lang="en-GB"/>
              <a:t> Approximately €1.87 billion.</a:t>
            </a:r>
          </a:p>
          <a:p>
            <a:r>
              <a:rPr lang="en-GB" b="1"/>
              <a:t>3. Sweden:</a:t>
            </a:r>
            <a:endParaRPr lang="en-GB"/>
          </a:p>
          <a:p>
            <a:pPr>
              <a:buFont typeface="Arial" panose="020B0604020202020204" pitchFamily="34" charset="0"/>
              <a:buChar char="•"/>
            </a:pPr>
            <a:r>
              <a:rPr lang="en-GB" b="1"/>
              <a:t>Total Household Debt:</a:t>
            </a:r>
            <a:r>
              <a:rPr lang="en-GB"/>
              <a:t> Approximately €520 billion.</a:t>
            </a:r>
          </a:p>
          <a:p>
            <a:pPr>
              <a:buFont typeface="Arial" panose="020B0604020202020204" pitchFamily="34" charset="0"/>
              <a:buChar char="•"/>
            </a:pPr>
            <a:r>
              <a:rPr lang="en-GB" b="1"/>
              <a:t>NPL Ratio:</a:t>
            </a:r>
            <a:r>
              <a:rPr lang="en-GB"/>
              <a:t> 0.5% as of 2022.</a:t>
            </a:r>
          </a:p>
          <a:p>
            <a:pPr>
              <a:buFont typeface="Arial" panose="020B0604020202020204" pitchFamily="34" charset="0"/>
              <a:buChar char="•"/>
            </a:pPr>
            <a:r>
              <a:rPr lang="en-GB" b="1"/>
              <a:t>Estimated Collectible Debt:</a:t>
            </a:r>
            <a:r>
              <a:rPr lang="en-GB"/>
              <a:t> Approximately €2.60 billion.</a:t>
            </a:r>
          </a:p>
          <a:p>
            <a:r>
              <a:rPr lang="en-GB" b="1"/>
              <a:t>4. Finland:</a:t>
            </a:r>
            <a:endParaRPr lang="en-GB"/>
          </a:p>
          <a:p>
            <a:pPr>
              <a:buFont typeface="Arial" panose="020B0604020202020204" pitchFamily="34" charset="0"/>
              <a:buChar char="•"/>
            </a:pPr>
            <a:r>
              <a:rPr lang="en-GB" b="1"/>
              <a:t>Total Household Debt:</a:t>
            </a:r>
            <a:r>
              <a:rPr lang="en-GB"/>
              <a:t> Approximately €227.7 billion.</a:t>
            </a:r>
          </a:p>
          <a:p>
            <a:pPr>
              <a:buFont typeface="Arial" panose="020B0604020202020204" pitchFamily="34" charset="0"/>
              <a:buChar char="•"/>
            </a:pPr>
            <a:r>
              <a:rPr lang="en-GB" b="1"/>
              <a:t>NPL Ratio:</a:t>
            </a:r>
            <a:r>
              <a:rPr lang="en-GB"/>
              <a:t> 1.4% as of 2022.</a:t>
            </a:r>
          </a:p>
          <a:p>
            <a:pPr>
              <a:buFont typeface="Arial" panose="020B0604020202020204" pitchFamily="34" charset="0"/>
              <a:buChar char="•"/>
            </a:pPr>
            <a:r>
              <a:rPr lang="en-GB" b="1"/>
              <a:t>Estimated Collectible Debt:</a:t>
            </a:r>
            <a:r>
              <a:rPr lang="en-GB"/>
              <a:t> Approximately €3.19 billion.</a:t>
            </a:r>
          </a:p>
          <a:p>
            <a:r>
              <a:rPr lang="en-GB" b="1"/>
              <a:t>5. Germany:</a:t>
            </a:r>
            <a:endParaRPr lang="en-GB"/>
          </a:p>
          <a:p>
            <a:pPr>
              <a:buFont typeface="Arial" panose="020B0604020202020204" pitchFamily="34" charset="0"/>
              <a:buChar char="•"/>
            </a:pPr>
            <a:r>
              <a:rPr lang="en-GB" b="1"/>
              <a:t>Total Household Debt:</a:t>
            </a:r>
            <a:r>
              <a:rPr lang="en-GB"/>
              <a:t> Approximately €2,326.2 billion.</a:t>
            </a:r>
          </a:p>
          <a:p>
            <a:pPr>
              <a:buFont typeface="Arial" panose="020B0604020202020204" pitchFamily="34" charset="0"/>
              <a:buChar char="•"/>
            </a:pPr>
            <a:r>
              <a:rPr lang="en-GB" b="1"/>
              <a:t>NPL Ratio:</a:t>
            </a:r>
            <a:r>
              <a:rPr lang="en-GB"/>
              <a:t> 1.2% as of December 2022. </a:t>
            </a:r>
            <a:r>
              <a:rPr lang="en-GB">
                <a:hlinkClick r:id="rId4"/>
              </a:rPr>
              <a:t>CEIC Data</a:t>
            </a:r>
            <a:endParaRPr lang="en-GB"/>
          </a:p>
          <a:p>
            <a:pPr>
              <a:buFont typeface="Arial" panose="020B0604020202020204" pitchFamily="34" charset="0"/>
              <a:buChar char="•"/>
            </a:pPr>
            <a:r>
              <a:rPr lang="en-GB" b="1"/>
              <a:t>Estimated Collectible Debt:</a:t>
            </a:r>
            <a:r>
              <a:rPr lang="en-GB"/>
              <a:t> Approximately €27.91 billion.</a:t>
            </a:r>
          </a:p>
          <a:p>
            <a:r>
              <a:rPr lang="en-GB" b="1"/>
              <a:t>6. United Kingdom:</a:t>
            </a:r>
            <a:endParaRPr lang="en-GB"/>
          </a:p>
          <a:p>
            <a:pPr>
              <a:buFont typeface="Arial" panose="020B0604020202020204" pitchFamily="34" charset="0"/>
              <a:buChar char="•"/>
            </a:pPr>
            <a:r>
              <a:rPr lang="en-GB" b="1"/>
              <a:t>Total Household Debt:</a:t>
            </a:r>
            <a:r>
              <a:rPr lang="en-GB"/>
              <a:t> Approximately €2,756.4 billion.</a:t>
            </a:r>
          </a:p>
          <a:p>
            <a:pPr>
              <a:buFont typeface="Arial" panose="020B0604020202020204" pitchFamily="34" charset="0"/>
              <a:buChar char="•"/>
            </a:pPr>
            <a:r>
              <a:rPr lang="en-GB" b="1"/>
              <a:t>NPL Ratio:</a:t>
            </a:r>
            <a:r>
              <a:rPr lang="en-GB"/>
              <a:t> 1.0% as of December 2022.</a:t>
            </a:r>
          </a:p>
          <a:p>
            <a:pPr>
              <a:buFont typeface="Arial" panose="020B0604020202020204" pitchFamily="34" charset="0"/>
              <a:buChar char="•"/>
            </a:pPr>
            <a:r>
              <a:rPr lang="en-GB" b="1"/>
              <a:t>Estimated Collectible Debt:</a:t>
            </a:r>
            <a:r>
              <a:rPr lang="en-GB"/>
              <a:t> Approximately €27.56 billion.</a:t>
            </a:r>
          </a:p>
          <a:p>
            <a:r>
              <a:rPr lang="en-GB" b="1"/>
              <a:t>7. France:</a:t>
            </a:r>
            <a:endParaRPr lang="en-GB"/>
          </a:p>
          <a:p>
            <a:pPr>
              <a:buFont typeface="Arial" panose="020B0604020202020204" pitchFamily="34" charset="0"/>
              <a:buChar char="•"/>
            </a:pPr>
            <a:r>
              <a:rPr lang="en-GB" b="1"/>
              <a:t>Total Household Debt:</a:t>
            </a:r>
            <a:r>
              <a:rPr lang="en-GB"/>
              <a:t> Approximately €1,300 billion.</a:t>
            </a:r>
          </a:p>
          <a:p>
            <a:pPr>
              <a:buFont typeface="Arial" panose="020B0604020202020204" pitchFamily="34" charset="0"/>
              <a:buChar char="•"/>
            </a:pPr>
            <a:r>
              <a:rPr lang="en-GB" b="1"/>
              <a:t>NPL Ratio:</a:t>
            </a:r>
            <a:r>
              <a:rPr lang="en-GB"/>
              <a:t> 2.5% as of 2022.</a:t>
            </a:r>
          </a:p>
          <a:p>
            <a:pPr>
              <a:buFont typeface="Arial" panose="020B0604020202020204" pitchFamily="34" charset="0"/>
              <a:buChar char="•"/>
            </a:pPr>
            <a:r>
              <a:rPr lang="en-GB" b="1"/>
              <a:t>Estimated Collectible Debt:</a:t>
            </a:r>
            <a:r>
              <a:rPr lang="en-GB"/>
              <a:t> Approximately €32.50 billion.</a:t>
            </a:r>
          </a:p>
          <a:p>
            <a:endParaRPr lang="en-GB"/>
          </a:p>
        </p:txBody>
      </p:sp>
      <p:sp>
        <p:nvSpPr>
          <p:cNvPr id="4" name="Slide Number Placeholder 3"/>
          <p:cNvSpPr>
            <a:spLocks noGrp="1"/>
          </p:cNvSpPr>
          <p:nvPr>
            <p:ph type="sldNum" sz="quarter" idx="5"/>
          </p:nvPr>
        </p:nvSpPr>
        <p:spPr/>
        <p:txBody>
          <a:bodyPr/>
          <a:lstStyle/>
          <a:p>
            <a:fld id="{19A3264F-6059-4AB6-819E-39C407F99158}" type="slidenum">
              <a:rPr lang="en-GB" smtClean="0"/>
              <a:t>8</a:t>
            </a:fld>
            <a:endParaRPr lang="en-GB"/>
          </a:p>
        </p:txBody>
      </p:sp>
    </p:spTree>
    <p:extLst>
      <p:ext uri="{BB962C8B-B14F-4D97-AF65-F5344CB8AC3E}">
        <p14:creationId xmlns:p14="http://schemas.microsoft.com/office/powerpoint/2010/main" val="3312427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what the earnings model consists of and how it works and differs from that of competitors.</a:t>
            </a:r>
          </a:p>
          <a:p>
            <a:r>
              <a:rPr lang="en-US"/>
              <a:t>Pricing model, profit margin</a:t>
            </a:r>
          </a:p>
          <a:p>
            <a:endParaRPr lang="en-US" baseline="0"/>
          </a:p>
          <a:p>
            <a:r>
              <a:rPr lang="en-US"/>
              <a:t>Give an estimate of the future trend in turnover and the break even point - use graphics. </a:t>
            </a:r>
            <a:r>
              <a:rPr lang="en-US" b="1"/>
              <a:t>Say what the calculations are based on!</a:t>
            </a:r>
          </a:p>
          <a:p>
            <a:endParaRPr lang="en-US"/>
          </a:p>
        </p:txBody>
      </p:sp>
      <p:sp>
        <p:nvSpPr>
          <p:cNvPr id="4" name="Date Placeholder 3"/>
          <p:cNvSpPr>
            <a:spLocks noGrp="1"/>
          </p:cNvSpPr>
          <p:nvPr>
            <p:ph type="dt" idx="10"/>
          </p:nvPr>
        </p:nvSpPr>
        <p:spPr/>
        <p:txBody>
          <a:bodyPr/>
          <a:lstStyle/>
          <a:p>
            <a:fld id="{86E2C1D4-9D58-49B5-8747-CD85BE52F5D6}" type="datetime1">
              <a:rPr lang="fi-FI" smtClean="0"/>
              <a:t>5.12.2024</a:t>
            </a:fld>
            <a:endParaRPr lang="fi-FI"/>
          </a:p>
        </p:txBody>
      </p:sp>
      <p:sp>
        <p:nvSpPr>
          <p:cNvPr id="5" name="Footer Placeholder 4"/>
          <p:cNvSpPr>
            <a:spLocks noGrp="1"/>
          </p:cNvSpPr>
          <p:nvPr>
            <p:ph type="ftr" sz="quarter" idx="11"/>
          </p:nvPr>
        </p:nvSpPr>
        <p:spPr/>
        <p:txBody>
          <a:bodyPr/>
          <a:lstStyle/>
          <a:p>
            <a:r>
              <a:rPr lang="fi-FI"/>
              <a:t>LUOTTAMUKSELLINEN</a:t>
            </a:r>
          </a:p>
        </p:txBody>
      </p:sp>
    </p:spTree>
    <p:extLst>
      <p:ext uri="{BB962C8B-B14F-4D97-AF65-F5344CB8AC3E}">
        <p14:creationId xmlns:p14="http://schemas.microsoft.com/office/powerpoint/2010/main" val="410252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Who are your competitors and how is your operating model / product different from theirs? Do not underrate the competition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t>What makes your solution / product / idea better than that of your competitors?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t>How will they respond when you bring your solution to market?</a:t>
            </a:r>
          </a:p>
          <a:p>
            <a:endParaRPr lang="en-US" baseline="0"/>
          </a:p>
          <a:p>
            <a:endParaRPr lang="en-US"/>
          </a:p>
        </p:txBody>
      </p:sp>
      <p:sp>
        <p:nvSpPr>
          <p:cNvPr id="4" name="Slide Number Placeholder 3"/>
          <p:cNvSpPr>
            <a:spLocks noGrp="1"/>
          </p:cNvSpPr>
          <p:nvPr>
            <p:ph type="sldNum" sz="quarter" idx="10"/>
          </p:nvPr>
        </p:nvSpPr>
        <p:spPr>
          <a:xfrm>
            <a:off x="3884463" y="8685878"/>
            <a:ext cx="2972004" cy="456704"/>
          </a:xfrm>
          <a:prstGeom prst="rect">
            <a:avLst/>
          </a:prstGeom>
        </p:spPr>
        <p:txBody>
          <a:bodyPr lIns="84408" tIns="42204" rIns="84408" bIns="42204"/>
          <a:lstStyle/>
          <a:p>
            <a:pPr>
              <a:defRPr/>
            </a:pPr>
            <a:fld id="{A7E720EC-FBCA-454B-A972-BFD008275C0A}" type="slidenum">
              <a:rPr lang="fi-FI" smtClean="0"/>
              <a:pPr>
                <a:defRPr/>
              </a:pPr>
              <a:t>13</a:t>
            </a:fld>
            <a:endParaRPr lang="fi-FI"/>
          </a:p>
        </p:txBody>
      </p:sp>
    </p:spTree>
    <p:extLst>
      <p:ext uri="{BB962C8B-B14F-4D97-AF65-F5344CB8AC3E}">
        <p14:creationId xmlns:p14="http://schemas.microsoft.com/office/powerpoint/2010/main" val="944885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12/5/2024</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226641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12/5/2024</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99063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12/5/2024</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774118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8" name="Title 23"/>
          <p:cNvSpPr>
            <a:spLocks noGrp="1"/>
          </p:cNvSpPr>
          <p:nvPr>
            <p:ph type="title" hasCustomPrompt="1"/>
          </p:nvPr>
        </p:nvSpPr>
        <p:spPr>
          <a:xfrm>
            <a:off x="609444" y="274574"/>
            <a:ext cx="11198483" cy="385673"/>
          </a:xfrm>
          <a:prstGeom prst="rect">
            <a:avLst/>
          </a:prstGeom>
        </p:spPr>
        <p:txBody>
          <a:bodyPr lIns="91428" tIns="45714" rIns="91428" bIns="45714"/>
          <a:lstStyle>
            <a:lvl1pPr algn="l">
              <a:defRPr sz="2399" b="1">
                <a:solidFill>
                  <a:schemeClr val="accent1"/>
                </a:solidFill>
              </a:defRPr>
            </a:lvl1pPr>
          </a:lstStyle>
          <a:p>
            <a:r>
              <a:rPr lang="en-US"/>
              <a:t>CLICK TO EDIT MASTER TITLE STYLE</a:t>
            </a:r>
            <a:endParaRPr lang="fi-FI"/>
          </a:p>
        </p:txBody>
      </p:sp>
      <p:sp>
        <p:nvSpPr>
          <p:cNvPr id="19" name="Subtitle 2"/>
          <p:cNvSpPr>
            <a:spLocks noGrp="1"/>
          </p:cNvSpPr>
          <p:nvPr>
            <p:ph type="subTitle" idx="14"/>
          </p:nvPr>
        </p:nvSpPr>
        <p:spPr>
          <a:xfrm>
            <a:off x="609441" y="723732"/>
            <a:ext cx="11198482" cy="596762"/>
          </a:xfrm>
          <a:prstGeom prst="rect">
            <a:avLst/>
          </a:prstGeom>
        </p:spPr>
        <p:txBody>
          <a:bodyPr lIns="91428" tIns="45714" rIns="91428" bIns="45714">
            <a:noAutofit/>
          </a:bodyPr>
          <a:lstStyle>
            <a:lvl1pPr marL="0" indent="0" algn="l">
              <a:buNone/>
              <a:defRPr sz="1400" cap="all" baseline="0">
                <a:solidFill>
                  <a:schemeClr val="accent2"/>
                </a:solidFill>
              </a:defRPr>
            </a:lvl1pPr>
            <a:lvl2pPr marL="457002" indent="0" algn="ctr">
              <a:buNone/>
              <a:defRPr>
                <a:solidFill>
                  <a:schemeClr val="tx1">
                    <a:tint val="75000"/>
                  </a:schemeClr>
                </a:solidFill>
              </a:defRPr>
            </a:lvl2pPr>
            <a:lvl3pPr marL="914005" indent="0" algn="ctr">
              <a:buNone/>
              <a:defRPr>
                <a:solidFill>
                  <a:schemeClr val="tx1">
                    <a:tint val="75000"/>
                  </a:schemeClr>
                </a:solidFill>
              </a:defRPr>
            </a:lvl3pPr>
            <a:lvl4pPr marL="1371007" indent="0" algn="ctr">
              <a:buNone/>
              <a:defRPr>
                <a:solidFill>
                  <a:schemeClr val="tx1">
                    <a:tint val="75000"/>
                  </a:schemeClr>
                </a:solidFill>
              </a:defRPr>
            </a:lvl4pPr>
            <a:lvl5pPr marL="1828007" indent="0" algn="ctr">
              <a:buNone/>
              <a:defRPr>
                <a:solidFill>
                  <a:schemeClr val="tx1">
                    <a:tint val="75000"/>
                  </a:schemeClr>
                </a:solidFill>
              </a:defRPr>
            </a:lvl5pPr>
            <a:lvl6pPr marL="2285010" indent="0" algn="ctr">
              <a:buNone/>
              <a:defRPr>
                <a:solidFill>
                  <a:schemeClr val="tx1">
                    <a:tint val="75000"/>
                  </a:schemeClr>
                </a:solidFill>
              </a:defRPr>
            </a:lvl6pPr>
            <a:lvl7pPr marL="2742012" indent="0" algn="ctr">
              <a:buNone/>
              <a:defRPr>
                <a:solidFill>
                  <a:schemeClr val="tx1">
                    <a:tint val="75000"/>
                  </a:schemeClr>
                </a:solidFill>
              </a:defRPr>
            </a:lvl7pPr>
            <a:lvl8pPr marL="3199015" indent="0" algn="ctr">
              <a:buNone/>
              <a:defRPr>
                <a:solidFill>
                  <a:schemeClr val="tx1">
                    <a:tint val="75000"/>
                  </a:schemeClr>
                </a:solidFill>
              </a:defRPr>
            </a:lvl8pPr>
            <a:lvl9pPr marL="3656017" indent="0" algn="ctr">
              <a:buNone/>
              <a:defRPr>
                <a:solidFill>
                  <a:schemeClr val="tx1">
                    <a:tint val="75000"/>
                  </a:schemeClr>
                </a:solidFill>
              </a:defRPr>
            </a:lvl9pPr>
          </a:lstStyle>
          <a:p>
            <a:r>
              <a:rPr lang="en-US"/>
              <a:t>Click to edit Master subtitle style</a:t>
            </a:r>
          </a:p>
        </p:txBody>
      </p:sp>
      <p:sp>
        <p:nvSpPr>
          <p:cNvPr id="20" name="Date Placeholder 16"/>
          <p:cNvSpPr>
            <a:spLocks noGrp="1"/>
          </p:cNvSpPr>
          <p:nvPr>
            <p:ph type="dt" sz="half" idx="10"/>
          </p:nvPr>
        </p:nvSpPr>
        <p:spPr>
          <a:xfrm>
            <a:off x="9373207" y="52831"/>
            <a:ext cx="1162458" cy="268295"/>
          </a:xfrm>
          <a:prstGeom prst="rect">
            <a:avLst/>
          </a:prstGeom>
        </p:spPr>
        <p:txBody>
          <a:bodyPr/>
          <a:lstStyle>
            <a:lvl1pPr>
              <a:defRPr sz="900"/>
            </a:lvl1pPr>
          </a:lstStyle>
          <a:p>
            <a:fld id="{76AA2999-3B39-4148-8358-97793D468952}" type="datetime1">
              <a:rPr lang="fi-FI" smtClean="0"/>
              <a:t>5.12.2024</a:t>
            </a:fld>
            <a:endParaRPr lang="fi-FI"/>
          </a:p>
        </p:txBody>
      </p:sp>
      <p:sp>
        <p:nvSpPr>
          <p:cNvPr id="21" name="Footer Placeholder 17"/>
          <p:cNvSpPr>
            <a:spLocks noGrp="1"/>
          </p:cNvSpPr>
          <p:nvPr>
            <p:ph type="ftr" sz="quarter" idx="11"/>
          </p:nvPr>
        </p:nvSpPr>
        <p:spPr>
          <a:xfrm>
            <a:off x="10472180" y="47243"/>
            <a:ext cx="1719820" cy="273883"/>
          </a:xfrm>
          <a:prstGeom prst="rect">
            <a:avLst/>
          </a:prstGeom>
        </p:spPr>
        <p:txBody>
          <a:bodyPr/>
          <a:lstStyle>
            <a:lvl1pPr>
              <a:defRPr sz="900"/>
            </a:lvl1pPr>
          </a:lstStyle>
          <a:p>
            <a:r>
              <a:rPr lang="fi-FI"/>
              <a:t>EDUCATIONAL USE ONLY</a:t>
            </a:r>
          </a:p>
        </p:txBody>
      </p:sp>
    </p:spTree>
    <p:extLst>
      <p:ext uri="{BB962C8B-B14F-4D97-AF65-F5344CB8AC3E}">
        <p14:creationId xmlns:p14="http://schemas.microsoft.com/office/powerpoint/2010/main" val="10103611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18" name="Title 23"/>
          <p:cNvSpPr>
            <a:spLocks noGrp="1"/>
          </p:cNvSpPr>
          <p:nvPr>
            <p:ph type="title" hasCustomPrompt="1"/>
          </p:nvPr>
        </p:nvSpPr>
        <p:spPr>
          <a:xfrm>
            <a:off x="609444" y="274574"/>
            <a:ext cx="11198483" cy="385673"/>
          </a:xfrm>
          <a:prstGeom prst="rect">
            <a:avLst/>
          </a:prstGeom>
        </p:spPr>
        <p:txBody>
          <a:bodyPr lIns="91428" tIns="45714" rIns="91428" bIns="45714"/>
          <a:lstStyle>
            <a:lvl1pPr algn="l">
              <a:defRPr sz="2399" b="1">
                <a:solidFill>
                  <a:schemeClr val="accent1"/>
                </a:solidFill>
              </a:defRPr>
            </a:lvl1pPr>
          </a:lstStyle>
          <a:p>
            <a:r>
              <a:rPr lang="en-US"/>
              <a:t>CLICK TO EDIT MASTER TITLE STYLE</a:t>
            </a:r>
            <a:endParaRPr lang="fi-FI"/>
          </a:p>
        </p:txBody>
      </p:sp>
      <p:sp>
        <p:nvSpPr>
          <p:cNvPr id="19" name="Subtitle 2"/>
          <p:cNvSpPr>
            <a:spLocks noGrp="1"/>
          </p:cNvSpPr>
          <p:nvPr>
            <p:ph type="subTitle" idx="14"/>
          </p:nvPr>
        </p:nvSpPr>
        <p:spPr>
          <a:xfrm>
            <a:off x="609441" y="723732"/>
            <a:ext cx="11198482" cy="596762"/>
          </a:xfrm>
          <a:prstGeom prst="rect">
            <a:avLst/>
          </a:prstGeom>
        </p:spPr>
        <p:txBody>
          <a:bodyPr lIns="91428" tIns="45714" rIns="91428" bIns="45714">
            <a:noAutofit/>
          </a:bodyPr>
          <a:lstStyle>
            <a:lvl1pPr marL="0" indent="0" algn="l">
              <a:buNone/>
              <a:defRPr sz="1400" cap="all" baseline="0">
                <a:solidFill>
                  <a:schemeClr val="accent2"/>
                </a:solidFill>
              </a:defRPr>
            </a:lvl1pPr>
            <a:lvl2pPr marL="457002" indent="0" algn="ctr">
              <a:buNone/>
              <a:defRPr>
                <a:solidFill>
                  <a:schemeClr val="tx1">
                    <a:tint val="75000"/>
                  </a:schemeClr>
                </a:solidFill>
              </a:defRPr>
            </a:lvl2pPr>
            <a:lvl3pPr marL="914005" indent="0" algn="ctr">
              <a:buNone/>
              <a:defRPr>
                <a:solidFill>
                  <a:schemeClr val="tx1">
                    <a:tint val="75000"/>
                  </a:schemeClr>
                </a:solidFill>
              </a:defRPr>
            </a:lvl3pPr>
            <a:lvl4pPr marL="1371007" indent="0" algn="ctr">
              <a:buNone/>
              <a:defRPr>
                <a:solidFill>
                  <a:schemeClr val="tx1">
                    <a:tint val="75000"/>
                  </a:schemeClr>
                </a:solidFill>
              </a:defRPr>
            </a:lvl4pPr>
            <a:lvl5pPr marL="1828007" indent="0" algn="ctr">
              <a:buNone/>
              <a:defRPr>
                <a:solidFill>
                  <a:schemeClr val="tx1">
                    <a:tint val="75000"/>
                  </a:schemeClr>
                </a:solidFill>
              </a:defRPr>
            </a:lvl5pPr>
            <a:lvl6pPr marL="2285010" indent="0" algn="ctr">
              <a:buNone/>
              <a:defRPr>
                <a:solidFill>
                  <a:schemeClr val="tx1">
                    <a:tint val="75000"/>
                  </a:schemeClr>
                </a:solidFill>
              </a:defRPr>
            </a:lvl6pPr>
            <a:lvl7pPr marL="2742012" indent="0" algn="ctr">
              <a:buNone/>
              <a:defRPr>
                <a:solidFill>
                  <a:schemeClr val="tx1">
                    <a:tint val="75000"/>
                  </a:schemeClr>
                </a:solidFill>
              </a:defRPr>
            </a:lvl7pPr>
            <a:lvl8pPr marL="3199015" indent="0" algn="ctr">
              <a:buNone/>
              <a:defRPr>
                <a:solidFill>
                  <a:schemeClr val="tx1">
                    <a:tint val="75000"/>
                  </a:schemeClr>
                </a:solidFill>
              </a:defRPr>
            </a:lvl8pPr>
            <a:lvl9pPr marL="3656017" indent="0" algn="ctr">
              <a:buNone/>
              <a:defRPr>
                <a:solidFill>
                  <a:schemeClr val="tx1">
                    <a:tint val="75000"/>
                  </a:schemeClr>
                </a:solidFill>
              </a:defRPr>
            </a:lvl9pPr>
          </a:lstStyle>
          <a:p>
            <a:r>
              <a:rPr lang="en-US"/>
              <a:t>Click to edit Master subtitle style</a:t>
            </a:r>
          </a:p>
        </p:txBody>
      </p:sp>
      <p:sp>
        <p:nvSpPr>
          <p:cNvPr id="20" name="Date Placeholder 16"/>
          <p:cNvSpPr>
            <a:spLocks noGrp="1"/>
          </p:cNvSpPr>
          <p:nvPr>
            <p:ph type="dt" sz="half" idx="10"/>
          </p:nvPr>
        </p:nvSpPr>
        <p:spPr>
          <a:xfrm>
            <a:off x="9373207" y="52831"/>
            <a:ext cx="1162458" cy="268295"/>
          </a:xfrm>
          <a:prstGeom prst="rect">
            <a:avLst/>
          </a:prstGeom>
        </p:spPr>
        <p:txBody>
          <a:bodyPr/>
          <a:lstStyle>
            <a:lvl1pPr>
              <a:defRPr sz="900"/>
            </a:lvl1pPr>
          </a:lstStyle>
          <a:p>
            <a:fld id="{76AA2999-3B39-4148-8358-97793D468952}" type="datetime1">
              <a:rPr lang="fi-FI" smtClean="0"/>
              <a:t>5.12.2024</a:t>
            </a:fld>
            <a:endParaRPr lang="fi-FI"/>
          </a:p>
        </p:txBody>
      </p:sp>
      <p:sp>
        <p:nvSpPr>
          <p:cNvPr id="21" name="Footer Placeholder 17"/>
          <p:cNvSpPr>
            <a:spLocks noGrp="1"/>
          </p:cNvSpPr>
          <p:nvPr>
            <p:ph type="ftr" sz="quarter" idx="11"/>
          </p:nvPr>
        </p:nvSpPr>
        <p:spPr>
          <a:xfrm>
            <a:off x="10472180" y="47243"/>
            <a:ext cx="1719820" cy="273883"/>
          </a:xfrm>
          <a:prstGeom prst="rect">
            <a:avLst/>
          </a:prstGeom>
        </p:spPr>
        <p:txBody>
          <a:bodyPr/>
          <a:lstStyle>
            <a:lvl1pPr>
              <a:defRPr sz="900"/>
            </a:lvl1pPr>
          </a:lstStyle>
          <a:p>
            <a:r>
              <a:rPr lang="fi-FI"/>
              <a:t>EDUCATIONAL USE ONLY</a:t>
            </a:r>
          </a:p>
        </p:txBody>
      </p:sp>
    </p:spTree>
    <p:extLst>
      <p:ext uri="{BB962C8B-B14F-4D97-AF65-F5344CB8AC3E}">
        <p14:creationId xmlns:p14="http://schemas.microsoft.com/office/powerpoint/2010/main" val="19630359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18" name="Title 23"/>
          <p:cNvSpPr>
            <a:spLocks noGrp="1"/>
          </p:cNvSpPr>
          <p:nvPr>
            <p:ph type="title" hasCustomPrompt="1"/>
          </p:nvPr>
        </p:nvSpPr>
        <p:spPr>
          <a:xfrm>
            <a:off x="609444" y="274574"/>
            <a:ext cx="11198483" cy="385673"/>
          </a:xfrm>
          <a:prstGeom prst="rect">
            <a:avLst/>
          </a:prstGeom>
        </p:spPr>
        <p:txBody>
          <a:bodyPr lIns="91428" tIns="45714" rIns="91428" bIns="45714"/>
          <a:lstStyle>
            <a:lvl1pPr algn="l">
              <a:defRPr sz="2399" b="1">
                <a:solidFill>
                  <a:schemeClr val="accent1"/>
                </a:solidFill>
              </a:defRPr>
            </a:lvl1pPr>
          </a:lstStyle>
          <a:p>
            <a:r>
              <a:rPr lang="en-US"/>
              <a:t>CLICK TO EDIT MASTER TITLE STYLE</a:t>
            </a:r>
            <a:endParaRPr lang="fi-FI"/>
          </a:p>
        </p:txBody>
      </p:sp>
      <p:sp>
        <p:nvSpPr>
          <p:cNvPr id="19" name="Subtitle 2"/>
          <p:cNvSpPr>
            <a:spLocks noGrp="1"/>
          </p:cNvSpPr>
          <p:nvPr>
            <p:ph type="subTitle" idx="14"/>
          </p:nvPr>
        </p:nvSpPr>
        <p:spPr>
          <a:xfrm>
            <a:off x="609441" y="723732"/>
            <a:ext cx="11198482" cy="596762"/>
          </a:xfrm>
          <a:prstGeom prst="rect">
            <a:avLst/>
          </a:prstGeom>
        </p:spPr>
        <p:txBody>
          <a:bodyPr lIns="91428" tIns="45714" rIns="91428" bIns="45714">
            <a:noAutofit/>
          </a:bodyPr>
          <a:lstStyle>
            <a:lvl1pPr marL="0" indent="0" algn="l">
              <a:buNone/>
              <a:defRPr sz="1400" cap="all" baseline="0">
                <a:solidFill>
                  <a:schemeClr val="accent2"/>
                </a:solidFill>
              </a:defRPr>
            </a:lvl1pPr>
            <a:lvl2pPr marL="457002" indent="0" algn="ctr">
              <a:buNone/>
              <a:defRPr>
                <a:solidFill>
                  <a:schemeClr val="tx1">
                    <a:tint val="75000"/>
                  </a:schemeClr>
                </a:solidFill>
              </a:defRPr>
            </a:lvl2pPr>
            <a:lvl3pPr marL="914005" indent="0" algn="ctr">
              <a:buNone/>
              <a:defRPr>
                <a:solidFill>
                  <a:schemeClr val="tx1">
                    <a:tint val="75000"/>
                  </a:schemeClr>
                </a:solidFill>
              </a:defRPr>
            </a:lvl3pPr>
            <a:lvl4pPr marL="1371007" indent="0" algn="ctr">
              <a:buNone/>
              <a:defRPr>
                <a:solidFill>
                  <a:schemeClr val="tx1">
                    <a:tint val="75000"/>
                  </a:schemeClr>
                </a:solidFill>
              </a:defRPr>
            </a:lvl4pPr>
            <a:lvl5pPr marL="1828007" indent="0" algn="ctr">
              <a:buNone/>
              <a:defRPr>
                <a:solidFill>
                  <a:schemeClr val="tx1">
                    <a:tint val="75000"/>
                  </a:schemeClr>
                </a:solidFill>
              </a:defRPr>
            </a:lvl5pPr>
            <a:lvl6pPr marL="2285010" indent="0" algn="ctr">
              <a:buNone/>
              <a:defRPr>
                <a:solidFill>
                  <a:schemeClr val="tx1">
                    <a:tint val="75000"/>
                  </a:schemeClr>
                </a:solidFill>
              </a:defRPr>
            </a:lvl6pPr>
            <a:lvl7pPr marL="2742012" indent="0" algn="ctr">
              <a:buNone/>
              <a:defRPr>
                <a:solidFill>
                  <a:schemeClr val="tx1">
                    <a:tint val="75000"/>
                  </a:schemeClr>
                </a:solidFill>
              </a:defRPr>
            </a:lvl7pPr>
            <a:lvl8pPr marL="3199015" indent="0" algn="ctr">
              <a:buNone/>
              <a:defRPr>
                <a:solidFill>
                  <a:schemeClr val="tx1">
                    <a:tint val="75000"/>
                  </a:schemeClr>
                </a:solidFill>
              </a:defRPr>
            </a:lvl8pPr>
            <a:lvl9pPr marL="3656017" indent="0" algn="ctr">
              <a:buNone/>
              <a:defRPr>
                <a:solidFill>
                  <a:schemeClr val="tx1">
                    <a:tint val="75000"/>
                  </a:schemeClr>
                </a:solidFill>
              </a:defRPr>
            </a:lvl9pPr>
          </a:lstStyle>
          <a:p>
            <a:r>
              <a:rPr lang="en-US"/>
              <a:t>Click to edit Master subtitle style</a:t>
            </a:r>
          </a:p>
        </p:txBody>
      </p:sp>
      <p:sp>
        <p:nvSpPr>
          <p:cNvPr id="20" name="Date Placeholder 16"/>
          <p:cNvSpPr>
            <a:spLocks noGrp="1"/>
          </p:cNvSpPr>
          <p:nvPr>
            <p:ph type="dt" sz="half" idx="10"/>
          </p:nvPr>
        </p:nvSpPr>
        <p:spPr>
          <a:xfrm>
            <a:off x="9373207" y="52831"/>
            <a:ext cx="1162458" cy="268295"/>
          </a:xfrm>
          <a:prstGeom prst="rect">
            <a:avLst/>
          </a:prstGeom>
        </p:spPr>
        <p:txBody>
          <a:bodyPr/>
          <a:lstStyle>
            <a:lvl1pPr>
              <a:defRPr sz="900"/>
            </a:lvl1pPr>
          </a:lstStyle>
          <a:p>
            <a:fld id="{76AA2999-3B39-4148-8358-97793D468952}" type="datetime1">
              <a:rPr lang="fi-FI" smtClean="0"/>
              <a:t>5.12.2024</a:t>
            </a:fld>
            <a:endParaRPr lang="fi-FI"/>
          </a:p>
        </p:txBody>
      </p:sp>
      <p:sp>
        <p:nvSpPr>
          <p:cNvPr id="21" name="Footer Placeholder 17"/>
          <p:cNvSpPr>
            <a:spLocks noGrp="1"/>
          </p:cNvSpPr>
          <p:nvPr>
            <p:ph type="ftr" sz="quarter" idx="11"/>
          </p:nvPr>
        </p:nvSpPr>
        <p:spPr>
          <a:xfrm>
            <a:off x="10472180" y="47243"/>
            <a:ext cx="1719820" cy="273883"/>
          </a:xfrm>
          <a:prstGeom prst="rect">
            <a:avLst/>
          </a:prstGeom>
        </p:spPr>
        <p:txBody>
          <a:bodyPr/>
          <a:lstStyle>
            <a:lvl1pPr>
              <a:defRPr sz="900"/>
            </a:lvl1pPr>
          </a:lstStyle>
          <a:p>
            <a:r>
              <a:rPr lang="fi-FI"/>
              <a:t>EDUCATIONAL USE ONLY</a:t>
            </a:r>
          </a:p>
        </p:txBody>
      </p:sp>
    </p:spTree>
    <p:extLst>
      <p:ext uri="{BB962C8B-B14F-4D97-AF65-F5344CB8AC3E}">
        <p14:creationId xmlns:p14="http://schemas.microsoft.com/office/powerpoint/2010/main" val="14823190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18" name="Title 23"/>
          <p:cNvSpPr>
            <a:spLocks noGrp="1"/>
          </p:cNvSpPr>
          <p:nvPr>
            <p:ph type="title" hasCustomPrompt="1"/>
          </p:nvPr>
        </p:nvSpPr>
        <p:spPr>
          <a:xfrm>
            <a:off x="609444" y="274574"/>
            <a:ext cx="11198483" cy="385673"/>
          </a:xfrm>
          <a:prstGeom prst="rect">
            <a:avLst/>
          </a:prstGeom>
        </p:spPr>
        <p:txBody>
          <a:bodyPr lIns="91428" tIns="45714" rIns="91428" bIns="45714"/>
          <a:lstStyle>
            <a:lvl1pPr algn="l">
              <a:defRPr sz="2399" b="1">
                <a:solidFill>
                  <a:schemeClr val="accent1"/>
                </a:solidFill>
              </a:defRPr>
            </a:lvl1pPr>
          </a:lstStyle>
          <a:p>
            <a:r>
              <a:rPr lang="en-US"/>
              <a:t>CLICK TO EDIT MASTER TITLE STYLE</a:t>
            </a:r>
            <a:endParaRPr lang="fi-FI"/>
          </a:p>
        </p:txBody>
      </p:sp>
      <p:sp>
        <p:nvSpPr>
          <p:cNvPr id="19" name="Subtitle 2"/>
          <p:cNvSpPr>
            <a:spLocks noGrp="1"/>
          </p:cNvSpPr>
          <p:nvPr>
            <p:ph type="subTitle" idx="14"/>
          </p:nvPr>
        </p:nvSpPr>
        <p:spPr>
          <a:xfrm>
            <a:off x="609441" y="723732"/>
            <a:ext cx="11198482" cy="596762"/>
          </a:xfrm>
          <a:prstGeom prst="rect">
            <a:avLst/>
          </a:prstGeom>
        </p:spPr>
        <p:txBody>
          <a:bodyPr lIns="91428" tIns="45714" rIns="91428" bIns="45714">
            <a:noAutofit/>
          </a:bodyPr>
          <a:lstStyle>
            <a:lvl1pPr marL="0" indent="0" algn="l">
              <a:buNone/>
              <a:defRPr sz="1400" cap="all" baseline="0">
                <a:solidFill>
                  <a:schemeClr val="accent2"/>
                </a:solidFill>
              </a:defRPr>
            </a:lvl1pPr>
            <a:lvl2pPr marL="457002" indent="0" algn="ctr">
              <a:buNone/>
              <a:defRPr>
                <a:solidFill>
                  <a:schemeClr val="tx1">
                    <a:tint val="75000"/>
                  </a:schemeClr>
                </a:solidFill>
              </a:defRPr>
            </a:lvl2pPr>
            <a:lvl3pPr marL="914005" indent="0" algn="ctr">
              <a:buNone/>
              <a:defRPr>
                <a:solidFill>
                  <a:schemeClr val="tx1">
                    <a:tint val="75000"/>
                  </a:schemeClr>
                </a:solidFill>
              </a:defRPr>
            </a:lvl3pPr>
            <a:lvl4pPr marL="1371007" indent="0" algn="ctr">
              <a:buNone/>
              <a:defRPr>
                <a:solidFill>
                  <a:schemeClr val="tx1">
                    <a:tint val="75000"/>
                  </a:schemeClr>
                </a:solidFill>
              </a:defRPr>
            </a:lvl4pPr>
            <a:lvl5pPr marL="1828007" indent="0" algn="ctr">
              <a:buNone/>
              <a:defRPr>
                <a:solidFill>
                  <a:schemeClr val="tx1">
                    <a:tint val="75000"/>
                  </a:schemeClr>
                </a:solidFill>
              </a:defRPr>
            </a:lvl5pPr>
            <a:lvl6pPr marL="2285010" indent="0" algn="ctr">
              <a:buNone/>
              <a:defRPr>
                <a:solidFill>
                  <a:schemeClr val="tx1">
                    <a:tint val="75000"/>
                  </a:schemeClr>
                </a:solidFill>
              </a:defRPr>
            </a:lvl6pPr>
            <a:lvl7pPr marL="2742012" indent="0" algn="ctr">
              <a:buNone/>
              <a:defRPr>
                <a:solidFill>
                  <a:schemeClr val="tx1">
                    <a:tint val="75000"/>
                  </a:schemeClr>
                </a:solidFill>
              </a:defRPr>
            </a:lvl7pPr>
            <a:lvl8pPr marL="3199015" indent="0" algn="ctr">
              <a:buNone/>
              <a:defRPr>
                <a:solidFill>
                  <a:schemeClr val="tx1">
                    <a:tint val="75000"/>
                  </a:schemeClr>
                </a:solidFill>
              </a:defRPr>
            </a:lvl8pPr>
            <a:lvl9pPr marL="3656017" indent="0" algn="ctr">
              <a:buNone/>
              <a:defRPr>
                <a:solidFill>
                  <a:schemeClr val="tx1">
                    <a:tint val="75000"/>
                  </a:schemeClr>
                </a:solidFill>
              </a:defRPr>
            </a:lvl9pPr>
          </a:lstStyle>
          <a:p>
            <a:r>
              <a:rPr lang="en-US"/>
              <a:t>Click to edit Master subtitle style</a:t>
            </a:r>
          </a:p>
        </p:txBody>
      </p:sp>
      <p:sp>
        <p:nvSpPr>
          <p:cNvPr id="20" name="Date Placeholder 16"/>
          <p:cNvSpPr>
            <a:spLocks noGrp="1"/>
          </p:cNvSpPr>
          <p:nvPr>
            <p:ph type="dt" sz="half" idx="10"/>
          </p:nvPr>
        </p:nvSpPr>
        <p:spPr>
          <a:xfrm>
            <a:off x="9373207" y="52831"/>
            <a:ext cx="1162458" cy="268295"/>
          </a:xfrm>
          <a:prstGeom prst="rect">
            <a:avLst/>
          </a:prstGeom>
        </p:spPr>
        <p:txBody>
          <a:bodyPr/>
          <a:lstStyle>
            <a:lvl1pPr>
              <a:defRPr sz="900"/>
            </a:lvl1pPr>
          </a:lstStyle>
          <a:p>
            <a:fld id="{76AA2999-3B39-4148-8358-97793D468952}" type="datetime1">
              <a:rPr lang="fi-FI" smtClean="0"/>
              <a:t>5.12.2024</a:t>
            </a:fld>
            <a:endParaRPr lang="fi-FI"/>
          </a:p>
        </p:txBody>
      </p:sp>
      <p:sp>
        <p:nvSpPr>
          <p:cNvPr id="21" name="Footer Placeholder 17"/>
          <p:cNvSpPr>
            <a:spLocks noGrp="1"/>
          </p:cNvSpPr>
          <p:nvPr>
            <p:ph type="ftr" sz="quarter" idx="11"/>
          </p:nvPr>
        </p:nvSpPr>
        <p:spPr>
          <a:xfrm>
            <a:off x="10472180" y="47243"/>
            <a:ext cx="1719820" cy="273883"/>
          </a:xfrm>
          <a:prstGeom prst="rect">
            <a:avLst/>
          </a:prstGeom>
        </p:spPr>
        <p:txBody>
          <a:bodyPr/>
          <a:lstStyle>
            <a:lvl1pPr>
              <a:defRPr sz="900"/>
            </a:lvl1pPr>
          </a:lstStyle>
          <a:p>
            <a:r>
              <a:rPr lang="fi-FI"/>
              <a:t>EDUCATIONAL USE ONLY</a:t>
            </a:r>
          </a:p>
        </p:txBody>
      </p:sp>
    </p:spTree>
    <p:extLst>
      <p:ext uri="{BB962C8B-B14F-4D97-AF65-F5344CB8AC3E}">
        <p14:creationId xmlns:p14="http://schemas.microsoft.com/office/powerpoint/2010/main" val="40011210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18" name="Title 23"/>
          <p:cNvSpPr>
            <a:spLocks noGrp="1"/>
          </p:cNvSpPr>
          <p:nvPr>
            <p:ph type="title" hasCustomPrompt="1"/>
          </p:nvPr>
        </p:nvSpPr>
        <p:spPr>
          <a:xfrm>
            <a:off x="609444" y="274574"/>
            <a:ext cx="11198483" cy="385673"/>
          </a:xfrm>
          <a:prstGeom prst="rect">
            <a:avLst/>
          </a:prstGeom>
        </p:spPr>
        <p:txBody>
          <a:bodyPr lIns="91428" tIns="45714" rIns="91428" bIns="45714"/>
          <a:lstStyle>
            <a:lvl1pPr algn="l">
              <a:defRPr sz="2399" b="1">
                <a:solidFill>
                  <a:schemeClr val="accent1"/>
                </a:solidFill>
              </a:defRPr>
            </a:lvl1pPr>
          </a:lstStyle>
          <a:p>
            <a:r>
              <a:rPr lang="en-US"/>
              <a:t>CLICK TO EDIT MASTER TITLE STYLE</a:t>
            </a:r>
            <a:endParaRPr lang="fi-FI"/>
          </a:p>
        </p:txBody>
      </p:sp>
      <p:sp>
        <p:nvSpPr>
          <p:cNvPr id="19" name="Subtitle 2"/>
          <p:cNvSpPr>
            <a:spLocks noGrp="1"/>
          </p:cNvSpPr>
          <p:nvPr>
            <p:ph type="subTitle" idx="14"/>
          </p:nvPr>
        </p:nvSpPr>
        <p:spPr>
          <a:xfrm>
            <a:off x="609441" y="723732"/>
            <a:ext cx="11198482" cy="596762"/>
          </a:xfrm>
          <a:prstGeom prst="rect">
            <a:avLst/>
          </a:prstGeom>
        </p:spPr>
        <p:txBody>
          <a:bodyPr lIns="91428" tIns="45714" rIns="91428" bIns="45714">
            <a:noAutofit/>
          </a:bodyPr>
          <a:lstStyle>
            <a:lvl1pPr marL="0" indent="0" algn="l">
              <a:buNone/>
              <a:defRPr sz="1400" cap="all" baseline="0">
                <a:solidFill>
                  <a:schemeClr val="accent2"/>
                </a:solidFill>
              </a:defRPr>
            </a:lvl1pPr>
            <a:lvl2pPr marL="457002" indent="0" algn="ctr">
              <a:buNone/>
              <a:defRPr>
                <a:solidFill>
                  <a:schemeClr val="tx1">
                    <a:tint val="75000"/>
                  </a:schemeClr>
                </a:solidFill>
              </a:defRPr>
            </a:lvl2pPr>
            <a:lvl3pPr marL="914005" indent="0" algn="ctr">
              <a:buNone/>
              <a:defRPr>
                <a:solidFill>
                  <a:schemeClr val="tx1">
                    <a:tint val="75000"/>
                  </a:schemeClr>
                </a:solidFill>
              </a:defRPr>
            </a:lvl3pPr>
            <a:lvl4pPr marL="1371007" indent="0" algn="ctr">
              <a:buNone/>
              <a:defRPr>
                <a:solidFill>
                  <a:schemeClr val="tx1">
                    <a:tint val="75000"/>
                  </a:schemeClr>
                </a:solidFill>
              </a:defRPr>
            </a:lvl4pPr>
            <a:lvl5pPr marL="1828007" indent="0" algn="ctr">
              <a:buNone/>
              <a:defRPr>
                <a:solidFill>
                  <a:schemeClr val="tx1">
                    <a:tint val="75000"/>
                  </a:schemeClr>
                </a:solidFill>
              </a:defRPr>
            </a:lvl5pPr>
            <a:lvl6pPr marL="2285010" indent="0" algn="ctr">
              <a:buNone/>
              <a:defRPr>
                <a:solidFill>
                  <a:schemeClr val="tx1">
                    <a:tint val="75000"/>
                  </a:schemeClr>
                </a:solidFill>
              </a:defRPr>
            </a:lvl6pPr>
            <a:lvl7pPr marL="2742012" indent="0" algn="ctr">
              <a:buNone/>
              <a:defRPr>
                <a:solidFill>
                  <a:schemeClr val="tx1">
                    <a:tint val="75000"/>
                  </a:schemeClr>
                </a:solidFill>
              </a:defRPr>
            </a:lvl7pPr>
            <a:lvl8pPr marL="3199015" indent="0" algn="ctr">
              <a:buNone/>
              <a:defRPr>
                <a:solidFill>
                  <a:schemeClr val="tx1">
                    <a:tint val="75000"/>
                  </a:schemeClr>
                </a:solidFill>
              </a:defRPr>
            </a:lvl8pPr>
            <a:lvl9pPr marL="3656017" indent="0" algn="ctr">
              <a:buNone/>
              <a:defRPr>
                <a:solidFill>
                  <a:schemeClr val="tx1">
                    <a:tint val="75000"/>
                  </a:schemeClr>
                </a:solidFill>
              </a:defRPr>
            </a:lvl9pPr>
          </a:lstStyle>
          <a:p>
            <a:r>
              <a:rPr lang="en-US"/>
              <a:t>Click to edit Master subtitle style</a:t>
            </a:r>
          </a:p>
        </p:txBody>
      </p:sp>
      <p:sp>
        <p:nvSpPr>
          <p:cNvPr id="20" name="Date Placeholder 16"/>
          <p:cNvSpPr>
            <a:spLocks noGrp="1"/>
          </p:cNvSpPr>
          <p:nvPr>
            <p:ph type="dt" sz="half" idx="10"/>
          </p:nvPr>
        </p:nvSpPr>
        <p:spPr>
          <a:xfrm>
            <a:off x="9373207" y="52831"/>
            <a:ext cx="1162458" cy="268295"/>
          </a:xfrm>
          <a:prstGeom prst="rect">
            <a:avLst/>
          </a:prstGeom>
        </p:spPr>
        <p:txBody>
          <a:bodyPr/>
          <a:lstStyle>
            <a:lvl1pPr>
              <a:defRPr sz="900"/>
            </a:lvl1pPr>
          </a:lstStyle>
          <a:p>
            <a:fld id="{76AA2999-3B39-4148-8358-97793D468952}" type="datetime1">
              <a:rPr lang="fi-FI" smtClean="0"/>
              <a:t>5.12.2024</a:t>
            </a:fld>
            <a:endParaRPr lang="fi-FI"/>
          </a:p>
        </p:txBody>
      </p:sp>
      <p:sp>
        <p:nvSpPr>
          <p:cNvPr id="21" name="Footer Placeholder 17"/>
          <p:cNvSpPr>
            <a:spLocks noGrp="1"/>
          </p:cNvSpPr>
          <p:nvPr>
            <p:ph type="ftr" sz="quarter" idx="11"/>
          </p:nvPr>
        </p:nvSpPr>
        <p:spPr>
          <a:xfrm>
            <a:off x="10472180" y="47243"/>
            <a:ext cx="1719820" cy="273883"/>
          </a:xfrm>
          <a:prstGeom prst="rect">
            <a:avLst/>
          </a:prstGeom>
        </p:spPr>
        <p:txBody>
          <a:bodyPr/>
          <a:lstStyle>
            <a:lvl1pPr>
              <a:defRPr sz="900"/>
            </a:lvl1pPr>
          </a:lstStyle>
          <a:p>
            <a:r>
              <a:rPr lang="fi-FI"/>
              <a:t>EDUCATIONAL USE ONLY</a:t>
            </a:r>
          </a:p>
        </p:txBody>
      </p:sp>
    </p:spTree>
    <p:extLst>
      <p:ext uri="{BB962C8B-B14F-4D97-AF65-F5344CB8AC3E}">
        <p14:creationId xmlns:p14="http://schemas.microsoft.com/office/powerpoint/2010/main" val="40071035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18" name="Title 23"/>
          <p:cNvSpPr>
            <a:spLocks noGrp="1"/>
          </p:cNvSpPr>
          <p:nvPr>
            <p:ph type="title" hasCustomPrompt="1"/>
          </p:nvPr>
        </p:nvSpPr>
        <p:spPr>
          <a:xfrm>
            <a:off x="609444" y="274574"/>
            <a:ext cx="11198483" cy="385673"/>
          </a:xfrm>
          <a:prstGeom prst="rect">
            <a:avLst/>
          </a:prstGeom>
        </p:spPr>
        <p:txBody>
          <a:bodyPr lIns="91428" tIns="45714" rIns="91428" bIns="45714"/>
          <a:lstStyle>
            <a:lvl1pPr algn="l">
              <a:defRPr sz="2399" b="1">
                <a:solidFill>
                  <a:schemeClr val="accent1"/>
                </a:solidFill>
              </a:defRPr>
            </a:lvl1pPr>
          </a:lstStyle>
          <a:p>
            <a:r>
              <a:rPr lang="en-US"/>
              <a:t>CLICK TO EDIT MASTER TITLE STYLE</a:t>
            </a:r>
            <a:endParaRPr lang="fi-FI"/>
          </a:p>
        </p:txBody>
      </p:sp>
      <p:sp>
        <p:nvSpPr>
          <p:cNvPr id="19" name="Subtitle 2"/>
          <p:cNvSpPr>
            <a:spLocks noGrp="1"/>
          </p:cNvSpPr>
          <p:nvPr>
            <p:ph type="subTitle" idx="14"/>
          </p:nvPr>
        </p:nvSpPr>
        <p:spPr>
          <a:xfrm>
            <a:off x="609441" y="723732"/>
            <a:ext cx="11198482" cy="596762"/>
          </a:xfrm>
          <a:prstGeom prst="rect">
            <a:avLst/>
          </a:prstGeom>
        </p:spPr>
        <p:txBody>
          <a:bodyPr lIns="91428" tIns="45714" rIns="91428" bIns="45714">
            <a:noAutofit/>
          </a:bodyPr>
          <a:lstStyle>
            <a:lvl1pPr marL="0" indent="0" algn="l">
              <a:buNone/>
              <a:defRPr sz="1400" cap="all" baseline="0">
                <a:solidFill>
                  <a:schemeClr val="accent2"/>
                </a:solidFill>
              </a:defRPr>
            </a:lvl1pPr>
            <a:lvl2pPr marL="457002" indent="0" algn="ctr">
              <a:buNone/>
              <a:defRPr>
                <a:solidFill>
                  <a:schemeClr val="tx1">
                    <a:tint val="75000"/>
                  </a:schemeClr>
                </a:solidFill>
              </a:defRPr>
            </a:lvl2pPr>
            <a:lvl3pPr marL="914005" indent="0" algn="ctr">
              <a:buNone/>
              <a:defRPr>
                <a:solidFill>
                  <a:schemeClr val="tx1">
                    <a:tint val="75000"/>
                  </a:schemeClr>
                </a:solidFill>
              </a:defRPr>
            </a:lvl3pPr>
            <a:lvl4pPr marL="1371007" indent="0" algn="ctr">
              <a:buNone/>
              <a:defRPr>
                <a:solidFill>
                  <a:schemeClr val="tx1">
                    <a:tint val="75000"/>
                  </a:schemeClr>
                </a:solidFill>
              </a:defRPr>
            </a:lvl4pPr>
            <a:lvl5pPr marL="1828007" indent="0" algn="ctr">
              <a:buNone/>
              <a:defRPr>
                <a:solidFill>
                  <a:schemeClr val="tx1">
                    <a:tint val="75000"/>
                  </a:schemeClr>
                </a:solidFill>
              </a:defRPr>
            </a:lvl5pPr>
            <a:lvl6pPr marL="2285010" indent="0" algn="ctr">
              <a:buNone/>
              <a:defRPr>
                <a:solidFill>
                  <a:schemeClr val="tx1">
                    <a:tint val="75000"/>
                  </a:schemeClr>
                </a:solidFill>
              </a:defRPr>
            </a:lvl6pPr>
            <a:lvl7pPr marL="2742012" indent="0" algn="ctr">
              <a:buNone/>
              <a:defRPr>
                <a:solidFill>
                  <a:schemeClr val="tx1">
                    <a:tint val="75000"/>
                  </a:schemeClr>
                </a:solidFill>
              </a:defRPr>
            </a:lvl7pPr>
            <a:lvl8pPr marL="3199015" indent="0" algn="ctr">
              <a:buNone/>
              <a:defRPr>
                <a:solidFill>
                  <a:schemeClr val="tx1">
                    <a:tint val="75000"/>
                  </a:schemeClr>
                </a:solidFill>
              </a:defRPr>
            </a:lvl8pPr>
            <a:lvl9pPr marL="3656017" indent="0" algn="ctr">
              <a:buNone/>
              <a:defRPr>
                <a:solidFill>
                  <a:schemeClr val="tx1">
                    <a:tint val="75000"/>
                  </a:schemeClr>
                </a:solidFill>
              </a:defRPr>
            </a:lvl9pPr>
          </a:lstStyle>
          <a:p>
            <a:r>
              <a:rPr lang="en-US"/>
              <a:t>Click to edit Master subtitle style</a:t>
            </a:r>
          </a:p>
        </p:txBody>
      </p:sp>
      <p:sp>
        <p:nvSpPr>
          <p:cNvPr id="20" name="Date Placeholder 16"/>
          <p:cNvSpPr>
            <a:spLocks noGrp="1"/>
          </p:cNvSpPr>
          <p:nvPr>
            <p:ph type="dt" sz="half" idx="10"/>
          </p:nvPr>
        </p:nvSpPr>
        <p:spPr>
          <a:xfrm>
            <a:off x="9373207" y="52831"/>
            <a:ext cx="1162458" cy="268295"/>
          </a:xfrm>
          <a:prstGeom prst="rect">
            <a:avLst/>
          </a:prstGeom>
        </p:spPr>
        <p:txBody>
          <a:bodyPr/>
          <a:lstStyle>
            <a:lvl1pPr>
              <a:defRPr sz="900"/>
            </a:lvl1pPr>
          </a:lstStyle>
          <a:p>
            <a:fld id="{76AA2999-3B39-4148-8358-97793D468952}" type="datetime1">
              <a:rPr lang="fi-FI" smtClean="0"/>
              <a:t>5.12.2024</a:t>
            </a:fld>
            <a:endParaRPr lang="fi-FI"/>
          </a:p>
        </p:txBody>
      </p:sp>
      <p:sp>
        <p:nvSpPr>
          <p:cNvPr id="21" name="Footer Placeholder 17"/>
          <p:cNvSpPr>
            <a:spLocks noGrp="1"/>
          </p:cNvSpPr>
          <p:nvPr>
            <p:ph type="ftr" sz="quarter" idx="11"/>
          </p:nvPr>
        </p:nvSpPr>
        <p:spPr>
          <a:xfrm>
            <a:off x="10472180" y="47243"/>
            <a:ext cx="1719820" cy="273883"/>
          </a:xfrm>
          <a:prstGeom prst="rect">
            <a:avLst/>
          </a:prstGeom>
        </p:spPr>
        <p:txBody>
          <a:bodyPr/>
          <a:lstStyle>
            <a:lvl1pPr>
              <a:defRPr sz="900"/>
            </a:lvl1pPr>
          </a:lstStyle>
          <a:p>
            <a:r>
              <a:rPr lang="fi-FI"/>
              <a:t>EDUCATIONAL USE ONLY</a:t>
            </a:r>
          </a:p>
        </p:txBody>
      </p:sp>
    </p:spTree>
    <p:extLst>
      <p:ext uri="{BB962C8B-B14F-4D97-AF65-F5344CB8AC3E}">
        <p14:creationId xmlns:p14="http://schemas.microsoft.com/office/powerpoint/2010/main" val="26687718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12/5/2024</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51034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12/5/2024</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53148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12/5/2024</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90255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12/5/2024</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287786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12/5/2024</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830009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12/5/2024</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28693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12/5/2024</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58278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12/5/2024</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606034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12/5/2024</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371115598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 id="2147483700" r:id="rId12"/>
    <p:sldLayoutId id="2147483701" r:id="rId13"/>
    <p:sldLayoutId id="2147483702" r:id="rId14"/>
    <p:sldLayoutId id="2147483704" r:id="rId15"/>
    <p:sldLayoutId id="2147483705" r:id="rId16"/>
    <p:sldLayoutId id="2147483706" r:id="rId17"/>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2.png"/><Relationship Id="rId7"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image" Target="../media/image2.png"/><Relationship Id="rId7" Type="http://schemas.openxmlformats.org/officeDocument/2006/relationships/chart" Target="../charts/chart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image" Target="../media/image2.png"/><Relationship Id="rId7" Type="http://schemas.openxmlformats.org/officeDocument/2006/relationships/chart" Target="../charts/chart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18.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png"/><Relationship Id="rId3" Type="http://schemas.openxmlformats.org/officeDocument/2006/relationships/image" Target="../media/image5.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svg"/><Relationship Id="rId28" Type="http://schemas.microsoft.com/office/2007/relationships/hdphoto" Target="../media/hdphoto1.wdp"/><Relationship Id="rId10" Type="http://schemas.openxmlformats.org/officeDocument/2006/relationships/image" Target="../media/image12.svg"/><Relationship Id="rId19" Type="http://schemas.openxmlformats.org/officeDocument/2006/relationships/image" Target="../media/image21.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png"/><Relationship Id="rId27"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5.wdp"/><Relationship Id="rId18" Type="http://schemas.openxmlformats.org/officeDocument/2006/relationships/image" Target="../media/image34.png"/><Relationship Id="rId26" Type="http://schemas.openxmlformats.org/officeDocument/2006/relationships/image" Target="../media/image41.png"/><Relationship Id="rId3" Type="http://schemas.openxmlformats.org/officeDocument/2006/relationships/image" Target="../media/image2.png"/><Relationship Id="rId21" Type="http://schemas.microsoft.com/office/2007/relationships/hdphoto" Target="../media/hdphoto8.wdp"/><Relationship Id="rId7" Type="http://schemas.microsoft.com/office/2007/relationships/hdphoto" Target="../media/hdphoto2.wdp"/><Relationship Id="rId12" Type="http://schemas.openxmlformats.org/officeDocument/2006/relationships/image" Target="../media/image31.png"/><Relationship Id="rId17" Type="http://schemas.microsoft.com/office/2007/relationships/hdphoto" Target="../media/hdphoto7.wdp"/><Relationship Id="rId25" Type="http://schemas.openxmlformats.org/officeDocument/2006/relationships/image" Target="../media/image40.jpeg"/><Relationship Id="rId2" Type="http://schemas.openxmlformats.org/officeDocument/2006/relationships/notesSlide" Target="../notesSlides/notesSlide6.xml"/><Relationship Id="rId16" Type="http://schemas.openxmlformats.org/officeDocument/2006/relationships/image" Target="../media/image33.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png"/><Relationship Id="rId11" Type="http://schemas.microsoft.com/office/2007/relationships/hdphoto" Target="../media/hdphoto4.wdp"/><Relationship Id="rId24" Type="http://schemas.openxmlformats.org/officeDocument/2006/relationships/image" Target="../media/image39.png"/><Relationship Id="rId5" Type="http://schemas.microsoft.com/office/2007/relationships/hdphoto" Target="../media/hdphoto1.wdp"/><Relationship Id="rId15" Type="http://schemas.microsoft.com/office/2007/relationships/hdphoto" Target="../media/hdphoto6.wdp"/><Relationship Id="rId23" Type="http://schemas.openxmlformats.org/officeDocument/2006/relationships/image" Target="../media/image38.png"/><Relationship Id="rId10" Type="http://schemas.openxmlformats.org/officeDocument/2006/relationships/image" Target="../media/image30.png"/><Relationship Id="rId19" Type="http://schemas.openxmlformats.org/officeDocument/2006/relationships/image" Target="../media/image35.png"/><Relationship Id="rId4" Type="http://schemas.openxmlformats.org/officeDocument/2006/relationships/image" Target="../media/image4.png"/><Relationship Id="rId9" Type="http://schemas.microsoft.com/office/2007/relationships/hdphoto" Target="../media/hdphoto3.wdp"/><Relationship Id="rId14" Type="http://schemas.openxmlformats.org/officeDocument/2006/relationships/image" Target="../media/image32.png"/><Relationship Id="rId22"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A7F67">
            <a:alpha val="30000"/>
          </a:srgbClr>
        </a:solidFill>
        <a:effectLst/>
      </p:bgPr>
    </p:bg>
    <p:spTree>
      <p:nvGrpSpPr>
        <p:cNvPr id="1" name=""/>
        <p:cNvGrpSpPr/>
        <p:nvPr/>
      </p:nvGrpSpPr>
      <p:grpSpPr>
        <a:xfrm>
          <a:off x="0" y="0"/>
          <a:ext cx="0" cy="0"/>
          <a:chOff x="0" y="0"/>
          <a:chExt cx="0" cy="0"/>
        </a:xfrm>
      </p:grpSpPr>
      <p:pic>
        <p:nvPicPr>
          <p:cNvPr id="6" name="Picture 5" descr="A logo of an owl&#10;&#10;Description automatically generated">
            <a:extLst>
              <a:ext uri="{FF2B5EF4-FFF2-40B4-BE49-F238E27FC236}">
                <a16:creationId xmlns:a16="http://schemas.microsoft.com/office/drawing/2014/main" id="{D3B02043-E2D3-8227-25A9-013B991723E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0462" y1="70234" x2="40462" y2="70234"/>
                        <a14:foregroundMark x1="43545" y1="70953" x2="43545" y2="70953"/>
                        <a14:foregroundMark x1="55106" y1="70683" x2="55106" y2="70683"/>
                        <a14:foregroundMark x1="60694" y1="70414" x2="60694" y2="70414"/>
                        <a14:foregroundMark x1="60501" y1="34083" x2="60501" y2="34083"/>
                        <a14:foregroundMark x1="49326" y1="41637" x2="49326" y2="41637"/>
                        <a14:foregroundMark x1="39403" y1="34982" x2="39403" y2="34982"/>
                      </a14:backgroundRemoval>
                    </a14:imgEffect>
                  </a14:imgLayer>
                </a14:imgProps>
              </a:ext>
              <a:ext uri="{28A0092B-C50C-407E-A947-70E740481C1C}">
                <a14:useLocalDpi xmlns:a14="http://schemas.microsoft.com/office/drawing/2010/main" val="0"/>
              </a:ext>
            </a:extLst>
          </a:blip>
          <a:srcRect l="19187" t="10402" r="18005" b="22459"/>
          <a:stretch/>
        </p:blipFill>
        <p:spPr>
          <a:xfrm>
            <a:off x="4949072" y="288172"/>
            <a:ext cx="2337848" cy="2677212"/>
          </a:xfrm>
          <a:prstGeom prst="rect">
            <a:avLst/>
          </a:prstGeom>
        </p:spPr>
      </p:pic>
      <p:sp>
        <p:nvSpPr>
          <p:cNvPr id="2" name="TextBox 1">
            <a:extLst>
              <a:ext uri="{FF2B5EF4-FFF2-40B4-BE49-F238E27FC236}">
                <a16:creationId xmlns:a16="http://schemas.microsoft.com/office/drawing/2014/main" id="{A21299AC-8CCB-EB2D-345B-2A048A526F6F}"/>
              </a:ext>
            </a:extLst>
          </p:cNvPr>
          <p:cNvSpPr txBox="1"/>
          <p:nvPr/>
        </p:nvSpPr>
        <p:spPr>
          <a:xfrm>
            <a:off x="2408154" y="4062953"/>
            <a:ext cx="7597083" cy="1077218"/>
          </a:xfrm>
          <a:prstGeom prst="rect">
            <a:avLst/>
          </a:prstGeom>
          <a:noFill/>
        </p:spPr>
        <p:txBody>
          <a:bodyPr wrap="square" rtlCol="0">
            <a:spAutoFit/>
          </a:bodyPr>
          <a:lstStyle/>
          <a:p>
            <a:pPr algn="ctr"/>
            <a:r>
              <a:rPr lang="en-GB" sz="3200" b="1">
                <a:solidFill>
                  <a:srgbClr val="2C3F48"/>
                </a:solidFill>
                <a:latin typeface="+mj-lt"/>
              </a:rPr>
              <a:t>Platform for Overdue Receivables</a:t>
            </a:r>
          </a:p>
          <a:p>
            <a:pPr algn="ctr"/>
            <a:r>
              <a:rPr lang="en-GB" sz="3200">
                <a:solidFill>
                  <a:srgbClr val="2C3F48"/>
                </a:solidFill>
                <a:latin typeface="+mj-lt"/>
              </a:rPr>
              <a:t>Connecting Sellers and Buyers</a:t>
            </a:r>
          </a:p>
        </p:txBody>
      </p:sp>
      <p:sp>
        <p:nvSpPr>
          <p:cNvPr id="3" name="TextBox 2">
            <a:extLst>
              <a:ext uri="{FF2B5EF4-FFF2-40B4-BE49-F238E27FC236}">
                <a16:creationId xmlns:a16="http://schemas.microsoft.com/office/drawing/2014/main" id="{4FD21164-5E01-E8A0-4F5B-32757CAE9670}"/>
              </a:ext>
            </a:extLst>
          </p:cNvPr>
          <p:cNvSpPr txBox="1"/>
          <p:nvPr/>
        </p:nvSpPr>
        <p:spPr>
          <a:xfrm>
            <a:off x="2408154" y="5422563"/>
            <a:ext cx="7375689" cy="1015663"/>
          </a:xfrm>
          <a:prstGeom prst="rect">
            <a:avLst/>
          </a:prstGeom>
          <a:noFill/>
        </p:spPr>
        <p:txBody>
          <a:bodyPr wrap="square" rtlCol="0">
            <a:spAutoFit/>
          </a:bodyPr>
          <a:lstStyle/>
          <a:p>
            <a:pPr algn="ctr"/>
            <a:r>
              <a:rPr lang="en-GB" sz="2000" err="1">
                <a:solidFill>
                  <a:srgbClr val="2C3F48"/>
                </a:solidFill>
              </a:rPr>
              <a:t>Eppu</a:t>
            </a:r>
            <a:r>
              <a:rPr lang="en-GB" sz="2000">
                <a:solidFill>
                  <a:srgbClr val="2C3F48"/>
                </a:solidFill>
              </a:rPr>
              <a:t> </a:t>
            </a:r>
            <a:r>
              <a:rPr lang="en-GB" sz="2000" err="1">
                <a:solidFill>
                  <a:srgbClr val="2C3F48"/>
                </a:solidFill>
              </a:rPr>
              <a:t>Hassinen</a:t>
            </a:r>
            <a:endParaRPr lang="en-GB" sz="2000">
              <a:solidFill>
                <a:srgbClr val="2C3F48"/>
              </a:solidFill>
            </a:endParaRPr>
          </a:p>
          <a:p>
            <a:pPr algn="ctr"/>
            <a:r>
              <a:rPr lang="en-GB" sz="2000">
                <a:solidFill>
                  <a:srgbClr val="2C3F48"/>
                </a:solidFill>
              </a:rPr>
              <a:t>Jarmo Tahvanainen</a:t>
            </a:r>
          </a:p>
          <a:p>
            <a:pPr algn="ctr"/>
            <a:r>
              <a:rPr lang="en-GB" sz="2000">
                <a:solidFill>
                  <a:srgbClr val="2C3F48"/>
                </a:solidFill>
              </a:rPr>
              <a:t>Risto </a:t>
            </a:r>
            <a:r>
              <a:rPr lang="en-GB" sz="2000" err="1">
                <a:solidFill>
                  <a:srgbClr val="2C3F48"/>
                </a:solidFill>
              </a:rPr>
              <a:t>Teerikoski</a:t>
            </a:r>
            <a:endParaRPr lang="en-GB" sz="2000">
              <a:solidFill>
                <a:srgbClr val="2C3F48"/>
              </a:solidFill>
            </a:endParaRPr>
          </a:p>
        </p:txBody>
      </p:sp>
      <p:pic>
        <p:nvPicPr>
          <p:cNvPr id="4" name="Picture 3">
            <a:extLst>
              <a:ext uri="{FF2B5EF4-FFF2-40B4-BE49-F238E27FC236}">
                <a16:creationId xmlns:a16="http://schemas.microsoft.com/office/drawing/2014/main" id="{D90661B1-72D0-F2FD-F46E-2827939362FD}"/>
              </a:ext>
            </a:extLst>
          </p:cNvPr>
          <p:cNvPicPr>
            <a:picLocks noChangeAspect="1"/>
          </p:cNvPicPr>
          <p:nvPr/>
        </p:nvPicPr>
        <p:blipFill>
          <a:blip r:embed="rId5"/>
          <a:stretch>
            <a:fillRect/>
          </a:stretch>
        </p:blipFill>
        <p:spPr>
          <a:xfrm>
            <a:off x="0" y="0"/>
            <a:ext cx="1759632" cy="265569"/>
          </a:xfrm>
          <a:prstGeom prst="rect">
            <a:avLst/>
          </a:prstGeom>
        </p:spPr>
      </p:pic>
      <p:pic>
        <p:nvPicPr>
          <p:cNvPr id="7" name="Picture 6" descr="A logo of an owl&#10;&#10;Description automatically generated">
            <a:extLst>
              <a:ext uri="{FF2B5EF4-FFF2-40B4-BE49-F238E27FC236}">
                <a16:creationId xmlns:a16="http://schemas.microsoft.com/office/drawing/2014/main" id="{D796F25A-462B-354C-EAD3-7AF2402407F7}"/>
              </a:ext>
            </a:extLst>
          </p:cNvPr>
          <p:cNvPicPr>
            <a:picLocks noChangeAspect="1"/>
          </p:cNvPicPr>
          <p:nvPr/>
        </p:nvPicPr>
        <p:blipFill>
          <a:blip r:embed="rId6">
            <a:extLst>
              <a:ext uri="{BEBA8EAE-BF5A-486C-A8C5-ECC9F3942E4B}">
                <a14:imgProps xmlns:a14="http://schemas.microsoft.com/office/drawing/2010/main">
                  <a14:imgLayer r:embed="rId4">
                    <a14:imgEffect>
                      <a14:backgroundRemoval t="10000" b="90000" l="10000" r="90000">
                        <a14:foregroundMark x1="22447" y1="83993" x2="22447" y2="83993"/>
                        <a14:foregroundMark x1="32659" y1="83183" x2="32659" y2="83183"/>
                        <a14:foregroundMark x1="32081" y1="78058" x2="32081" y2="78058"/>
                        <a14:foregroundMark x1="39884" y1="81835" x2="39884" y2="81835"/>
                        <a14:foregroundMark x1="59345" y1="82644" x2="59345" y2="82644"/>
                        <a14:foregroundMark x1="66667" y1="81565" x2="66667" y2="81565"/>
                        <a14:foregroundMark x1="58767" y1="79137" x2="58767" y2="79137"/>
                        <a14:foregroundMark x1="74470" y1="83453" x2="74470" y2="83453"/>
                        <a14:foregroundMark x1="61079" y1="78777" x2="61079" y2="78777"/>
                        <a14:backgroundMark x1="25434" y1="51439" x2="25434" y2="51439"/>
                        <a14:backgroundMark x1="43642" y1="57734" x2="43642" y2="57734"/>
                        <a14:backgroundMark x1="26879" y1="50090" x2="39595" y2="58004"/>
                        <a14:backgroundMark x1="11464" y1="13759" x2="34586" y2="74371"/>
                        <a14:backgroundMark x1="34586" y1="74371" x2="71291" y2="71673"/>
                        <a14:backgroundMark x1="71291" y1="71673" x2="68979" y2="30396"/>
                        <a14:backgroundMark x1="68979" y1="30396" x2="22447" y2="13489"/>
                        <a14:backgroundMark x1="22447" y1="13489" x2="7996" y2="19155"/>
                        <a14:backgroundMark x1="37861" y1="16727" x2="28902" y2="32194"/>
                        <a14:backgroundMark x1="28902" y1="32194" x2="31214" y2="31924"/>
                        <a14:backgroundMark x1="24181" y1="14838" x2="48940" y2="53687"/>
                        <a14:backgroundMark x1="48940" y1="53687" x2="70424" y2="53597"/>
                        <a14:backgroundMark x1="70424" y1="53597" x2="72447" y2="51709"/>
                        <a14:backgroundMark x1="17534" y1="16457" x2="10694" y2="29406"/>
                        <a14:backgroundMark x1="10694" y1="29406" x2="24374" y2="63939"/>
                        <a14:backgroundMark x1="24374" y1="63939" x2="39114" y2="74820"/>
                        <a14:backgroundMark x1="39114" y1="74820" x2="71676" y2="77968"/>
                        <a14:backgroundMark x1="71676" y1="77968" x2="81118" y2="51439"/>
                        <a14:backgroundMark x1="81118" y1="51439" x2="53468" y2="21853"/>
                        <a14:backgroundMark x1="53468" y1="21853" x2="27168" y2="17806"/>
                        <a14:backgroundMark x1="16378" y1="19424" x2="12042" y2="35342"/>
                        <a14:backgroundMark x1="12042" y1="35342" x2="35645" y2="72122"/>
                        <a14:backgroundMark x1="35645" y1="72122" x2="76879" y2="71942"/>
                        <a14:backgroundMark x1="76879" y1="71942" x2="53468" y2="23291"/>
                        <a14:backgroundMark x1="53468" y1="23291" x2="22447" y2="5935"/>
                        <a14:backgroundMark x1="24181" y1="31924" x2="33815" y2="51439"/>
                        <a14:backgroundMark x1="32659" y1="51439" x2="56455" y2="59622"/>
                        <a14:backgroundMark x1="58767" y1="56115" x2="38150" y2="62860"/>
                        <a14:backgroundMark x1="30058" y1="60971" x2="74759" y2="67176"/>
                        <a14:backgroundMark x1="59056" y1="58543" x2="33237" y2="64209"/>
                        <a14:backgroundMark x1="59923" y1="21133" x2="59923" y2="21133"/>
                        <a14:backgroundMark x1="62235" y1="19784" x2="70713" y2="35432"/>
                        <a14:backgroundMark x1="69557" y1="22212" x2="69268" y2="9173"/>
                        <a14:backgroundMark x1="68690" y1="12680" x2="77938" y2="42806"/>
                        <a14:backgroundMark x1="58767" y1="79317" x2="58767" y2="79317"/>
                        <a14:backgroundMark x1="58574" y1="78867" x2="58574" y2="78867"/>
                        <a14:backgroundMark x1="58863" y1="79137" x2="58863" y2="79137"/>
                        <a14:backgroundMark x1="58863" y1="79137" x2="58863" y2="79137"/>
                        <a14:backgroundMark x1="74759" y1="83903" x2="74759" y2="83903"/>
                        <a14:backgroundMark x1="43160" y1="57824" x2="43160" y2="57824"/>
                        <a14:backgroundMark x1="43449" y1="57914" x2="43449" y2="57914"/>
                        <a14:backgroundMark x1="43449" y1="58094" x2="43449" y2="58094"/>
                        <a14:backgroundMark x1="43449" y1="58813" x2="43353" y2="57734"/>
                        <a14:backgroundMark x1="43738" y1="57734" x2="43738" y2="57734"/>
                        <a14:backgroundMark x1="43738" y1="57824" x2="43449" y2="58004"/>
                        <a14:backgroundMark x1="43449" y1="58004" x2="43449" y2="58004"/>
                        <a14:backgroundMark x1="43449" y1="58004" x2="43449" y2="58004"/>
                        <a14:backgroundMark x1="43449" y1="82824" x2="43449" y2="82824"/>
                        <a14:backgroundMark x1="43353" y1="82284" x2="43353" y2="82284"/>
                        <a14:backgroundMark x1="43353" y1="81475" x2="43353" y2="81475"/>
                      </a14:backgroundRemoval>
                    </a14:imgEffect>
                  </a14:imgLayer>
                </a14:imgProps>
              </a:ext>
              <a:ext uri="{28A0092B-C50C-407E-A947-70E740481C1C}">
                <a14:useLocalDpi xmlns:a14="http://schemas.microsoft.com/office/drawing/2010/main" val="0"/>
              </a:ext>
            </a:extLst>
          </a:blip>
          <a:srcRect l="19020" t="74296" r="14219" b="3796"/>
          <a:stretch/>
        </p:blipFill>
        <p:spPr>
          <a:xfrm>
            <a:off x="5050821" y="3029928"/>
            <a:ext cx="2166554" cy="761686"/>
          </a:xfrm>
          <a:prstGeom prst="rect">
            <a:avLst/>
          </a:prstGeom>
        </p:spPr>
      </p:pic>
    </p:spTree>
    <p:extLst>
      <p:ext uri="{BB962C8B-B14F-4D97-AF65-F5344CB8AC3E}">
        <p14:creationId xmlns:p14="http://schemas.microsoft.com/office/powerpoint/2010/main" val="255672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736F88A-9EBC-89B4-8BFA-86D1200D0D07}"/>
              </a:ext>
            </a:extLst>
          </p:cNvPr>
          <p:cNvGraphicFramePr>
            <a:graphicFrameLocks/>
          </p:cNvGraphicFramePr>
          <p:nvPr>
            <p:extLst>
              <p:ext uri="{D42A27DB-BD31-4B8C-83A1-F6EECF244321}">
                <p14:modId xmlns:p14="http://schemas.microsoft.com/office/powerpoint/2010/main" val="758900790"/>
              </p:ext>
            </p:extLst>
          </p:nvPr>
        </p:nvGraphicFramePr>
        <p:xfrm>
          <a:off x="1781666" y="952107"/>
          <a:ext cx="8653806" cy="47982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473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6EF37A0-B9AE-093A-B5E2-9DC8080D3479}"/>
              </a:ext>
            </a:extLst>
          </p:cNvPr>
          <p:cNvGraphicFramePr>
            <a:graphicFrameLocks/>
          </p:cNvGraphicFramePr>
          <p:nvPr>
            <p:extLst>
              <p:ext uri="{D42A27DB-BD31-4B8C-83A1-F6EECF244321}">
                <p14:modId xmlns:p14="http://schemas.microsoft.com/office/powerpoint/2010/main" val="1067373017"/>
              </p:ext>
            </p:extLst>
          </p:nvPr>
        </p:nvGraphicFramePr>
        <p:xfrm>
          <a:off x="1523999" y="880056"/>
          <a:ext cx="8590961" cy="50776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190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p:cNvGrpSpPr>
            <a:grpSpLocks noChangeAspect="1"/>
          </p:cNvGrpSpPr>
          <p:nvPr/>
        </p:nvGrpSpPr>
        <p:grpSpPr bwMode="auto">
          <a:xfrm>
            <a:off x="863376" y="1323730"/>
            <a:ext cx="10582694" cy="4542242"/>
            <a:chOff x="544" y="834"/>
            <a:chExt cx="6668" cy="2862"/>
          </a:xfrm>
        </p:grpSpPr>
        <p:sp>
          <p:nvSpPr>
            <p:cNvPr id="9" name="AutoShape 3"/>
            <p:cNvSpPr>
              <a:spLocks noChangeAspect="1" noChangeArrowheads="1" noTextEdit="1"/>
            </p:cNvSpPr>
            <p:nvPr/>
          </p:nvSpPr>
          <p:spPr bwMode="auto">
            <a:xfrm>
              <a:off x="544" y="834"/>
              <a:ext cx="6224" cy="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fi-FI" sz="1799"/>
            </a:p>
          </p:txBody>
        </p:sp>
        <p:sp>
          <p:nvSpPr>
            <p:cNvPr id="10" name="Rectangle 5"/>
            <p:cNvSpPr>
              <a:spLocks noChangeArrowheads="1"/>
            </p:cNvSpPr>
            <p:nvPr/>
          </p:nvSpPr>
          <p:spPr bwMode="auto">
            <a:xfrm>
              <a:off x="544" y="834"/>
              <a:ext cx="6668" cy="2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fi-FI" sz="1799"/>
            </a:p>
          </p:txBody>
        </p:sp>
        <p:sp>
          <p:nvSpPr>
            <p:cNvPr id="11" name="Rectangle 6"/>
            <p:cNvSpPr>
              <a:spLocks noChangeArrowheads="1"/>
            </p:cNvSpPr>
            <p:nvPr/>
          </p:nvSpPr>
          <p:spPr bwMode="auto">
            <a:xfrm>
              <a:off x="811" y="949"/>
              <a:ext cx="5884" cy="23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fi-FI" sz="1799"/>
            </a:p>
          </p:txBody>
        </p:sp>
        <p:sp>
          <p:nvSpPr>
            <p:cNvPr id="12" name="Rectangle 7"/>
            <p:cNvSpPr>
              <a:spLocks noChangeArrowheads="1"/>
            </p:cNvSpPr>
            <p:nvPr/>
          </p:nvSpPr>
          <p:spPr bwMode="auto">
            <a:xfrm>
              <a:off x="1290" y="1042"/>
              <a:ext cx="3504" cy="20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fi-FI" sz="1799"/>
            </a:p>
          </p:txBody>
        </p:sp>
        <p:sp>
          <p:nvSpPr>
            <p:cNvPr id="13" name="Freeform 8"/>
            <p:cNvSpPr>
              <a:spLocks noEditPoints="1"/>
            </p:cNvSpPr>
            <p:nvPr/>
          </p:nvSpPr>
          <p:spPr bwMode="auto">
            <a:xfrm>
              <a:off x="1286" y="1036"/>
              <a:ext cx="3504" cy="1695"/>
            </a:xfrm>
            <a:custGeom>
              <a:avLst/>
              <a:gdLst>
                <a:gd name="T0" fmla="*/ 0 w 3504"/>
                <a:gd name="T1" fmla="*/ 1688 h 1695"/>
                <a:gd name="T2" fmla="*/ 3504 w 3504"/>
                <a:gd name="T3" fmla="*/ 1688 h 1695"/>
                <a:gd name="T4" fmla="*/ 3504 w 3504"/>
                <a:gd name="T5" fmla="*/ 1695 h 1695"/>
                <a:gd name="T6" fmla="*/ 0 w 3504"/>
                <a:gd name="T7" fmla="*/ 1695 h 1695"/>
                <a:gd name="T8" fmla="*/ 0 w 3504"/>
                <a:gd name="T9" fmla="*/ 1688 h 1695"/>
                <a:gd name="T10" fmla="*/ 0 w 3504"/>
                <a:gd name="T11" fmla="*/ 1347 h 1695"/>
                <a:gd name="T12" fmla="*/ 3504 w 3504"/>
                <a:gd name="T13" fmla="*/ 1347 h 1695"/>
                <a:gd name="T14" fmla="*/ 3504 w 3504"/>
                <a:gd name="T15" fmla="*/ 1353 h 1695"/>
                <a:gd name="T16" fmla="*/ 0 w 3504"/>
                <a:gd name="T17" fmla="*/ 1353 h 1695"/>
                <a:gd name="T18" fmla="*/ 0 w 3504"/>
                <a:gd name="T19" fmla="*/ 1347 h 1695"/>
                <a:gd name="T20" fmla="*/ 0 w 3504"/>
                <a:gd name="T21" fmla="*/ 1012 h 1695"/>
                <a:gd name="T22" fmla="*/ 3504 w 3504"/>
                <a:gd name="T23" fmla="*/ 1012 h 1695"/>
                <a:gd name="T24" fmla="*/ 3504 w 3504"/>
                <a:gd name="T25" fmla="*/ 1018 h 1695"/>
                <a:gd name="T26" fmla="*/ 0 w 3504"/>
                <a:gd name="T27" fmla="*/ 1018 h 1695"/>
                <a:gd name="T28" fmla="*/ 0 w 3504"/>
                <a:gd name="T29" fmla="*/ 1012 h 1695"/>
                <a:gd name="T30" fmla="*/ 0 w 3504"/>
                <a:gd name="T31" fmla="*/ 676 h 1695"/>
                <a:gd name="T32" fmla="*/ 3504 w 3504"/>
                <a:gd name="T33" fmla="*/ 676 h 1695"/>
                <a:gd name="T34" fmla="*/ 3504 w 3504"/>
                <a:gd name="T35" fmla="*/ 683 h 1695"/>
                <a:gd name="T36" fmla="*/ 0 w 3504"/>
                <a:gd name="T37" fmla="*/ 683 h 1695"/>
                <a:gd name="T38" fmla="*/ 0 w 3504"/>
                <a:gd name="T39" fmla="*/ 676 h 1695"/>
                <a:gd name="T40" fmla="*/ 0 w 3504"/>
                <a:gd name="T41" fmla="*/ 341 h 1695"/>
                <a:gd name="T42" fmla="*/ 3504 w 3504"/>
                <a:gd name="T43" fmla="*/ 341 h 1695"/>
                <a:gd name="T44" fmla="*/ 3504 w 3504"/>
                <a:gd name="T45" fmla="*/ 347 h 1695"/>
                <a:gd name="T46" fmla="*/ 0 w 3504"/>
                <a:gd name="T47" fmla="*/ 347 h 1695"/>
                <a:gd name="T48" fmla="*/ 0 w 3504"/>
                <a:gd name="T49" fmla="*/ 341 h 1695"/>
                <a:gd name="T50" fmla="*/ 0 w 3504"/>
                <a:gd name="T51" fmla="*/ 0 h 1695"/>
                <a:gd name="T52" fmla="*/ 3504 w 3504"/>
                <a:gd name="T53" fmla="*/ 0 h 1695"/>
                <a:gd name="T54" fmla="*/ 3504 w 3504"/>
                <a:gd name="T55" fmla="*/ 6 h 1695"/>
                <a:gd name="T56" fmla="*/ 0 w 3504"/>
                <a:gd name="T57" fmla="*/ 6 h 1695"/>
                <a:gd name="T58" fmla="*/ 0 w 3504"/>
                <a:gd name="T59" fmla="*/ 0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4" h="1695">
                  <a:moveTo>
                    <a:pt x="0" y="1688"/>
                  </a:moveTo>
                  <a:lnTo>
                    <a:pt x="3504" y="1688"/>
                  </a:lnTo>
                  <a:lnTo>
                    <a:pt x="3504" y="1695"/>
                  </a:lnTo>
                  <a:lnTo>
                    <a:pt x="0" y="1695"/>
                  </a:lnTo>
                  <a:lnTo>
                    <a:pt x="0" y="1688"/>
                  </a:lnTo>
                  <a:close/>
                  <a:moveTo>
                    <a:pt x="0" y="1347"/>
                  </a:moveTo>
                  <a:lnTo>
                    <a:pt x="3504" y="1347"/>
                  </a:lnTo>
                  <a:lnTo>
                    <a:pt x="3504" y="1353"/>
                  </a:lnTo>
                  <a:lnTo>
                    <a:pt x="0" y="1353"/>
                  </a:lnTo>
                  <a:lnTo>
                    <a:pt x="0" y="1347"/>
                  </a:lnTo>
                  <a:close/>
                  <a:moveTo>
                    <a:pt x="0" y="1012"/>
                  </a:moveTo>
                  <a:lnTo>
                    <a:pt x="3504" y="1012"/>
                  </a:lnTo>
                  <a:lnTo>
                    <a:pt x="3504" y="1018"/>
                  </a:lnTo>
                  <a:lnTo>
                    <a:pt x="0" y="1018"/>
                  </a:lnTo>
                  <a:lnTo>
                    <a:pt x="0" y="1012"/>
                  </a:lnTo>
                  <a:close/>
                  <a:moveTo>
                    <a:pt x="0" y="676"/>
                  </a:moveTo>
                  <a:lnTo>
                    <a:pt x="3504" y="676"/>
                  </a:lnTo>
                  <a:lnTo>
                    <a:pt x="3504" y="683"/>
                  </a:lnTo>
                  <a:lnTo>
                    <a:pt x="0" y="683"/>
                  </a:lnTo>
                  <a:lnTo>
                    <a:pt x="0" y="676"/>
                  </a:lnTo>
                  <a:close/>
                  <a:moveTo>
                    <a:pt x="0" y="341"/>
                  </a:moveTo>
                  <a:lnTo>
                    <a:pt x="3504" y="341"/>
                  </a:lnTo>
                  <a:lnTo>
                    <a:pt x="3504" y="347"/>
                  </a:lnTo>
                  <a:lnTo>
                    <a:pt x="0" y="347"/>
                  </a:lnTo>
                  <a:lnTo>
                    <a:pt x="0" y="341"/>
                  </a:lnTo>
                  <a:close/>
                  <a:moveTo>
                    <a:pt x="0" y="0"/>
                  </a:moveTo>
                  <a:lnTo>
                    <a:pt x="3504" y="0"/>
                  </a:lnTo>
                  <a:lnTo>
                    <a:pt x="3504" y="6"/>
                  </a:lnTo>
                  <a:lnTo>
                    <a:pt x="0" y="6"/>
                  </a:lnTo>
                  <a:lnTo>
                    <a:pt x="0" y="0"/>
                  </a:lnTo>
                  <a:close/>
                </a:path>
              </a:pathLst>
            </a:custGeom>
            <a:solidFill>
              <a:srgbClr val="868686"/>
            </a:solidFill>
            <a:ln w="11113" cap="flat">
              <a:solidFill>
                <a:srgbClr val="868686"/>
              </a:solidFill>
              <a:prstDash val="solid"/>
              <a:bevel/>
              <a:headEnd/>
              <a:tailEnd/>
            </a:ln>
          </p:spPr>
          <p:txBody>
            <a:bodyPr vert="horz" wrap="square" lIns="91416" tIns="45708" rIns="91416" bIns="45708" numCol="1" anchor="t" anchorCtr="0" compatLnSpc="1">
              <a:prstTxWarp prst="textNoShape">
                <a:avLst/>
              </a:prstTxWarp>
            </a:bodyPr>
            <a:lstStyle/>
            <a:p>
              <a:endParaRPr lang="fi-FI" sz="1799"/>
            </a:p>
          </p:txBody>
        </p:sp>
        <p:sp>
          <p:nvSpPr>
            <p:cNvPr id="14" name="Freeform 9"/>
            <p:cNvSpPr>
              <a:spLocks noEditPoints="1"/>
            </p:cNvSpPr>
            <p:nvPr/>
          </p:nvSpPr>
          <p:spPr bwMode="auto">
            <a:xfrm>
              <a:off x="1540" y="1328"/>
              <a:ext cx="3004" cy="1738"/>
            </a:xfrm>
            <a:custGeom>
              <a:avLst/>
              <a:gdLst>
                <a:gd name="T0" fmla="*/ 0 w 3004"/>
                <a:gd name="T1" fmla="*/ 1676 h 1738"/>
                <a:gd name="T2" fmla="*/ 374 w 3004"/>
                <a:gd name="T3" fmla="*/ 1676 h 1738"/>
                <a:gd name="T4" fmla="*/ 374 w 3004"/>
                <a:gd name="T5" fmla="*/ 1738 h 1738"/>
                <a:gd name="T6" fmla="*/ 0 w 3004"/>
                <a:gd name="T7" fmla="*/ 1738 h 1738"/>
                <a:gd name="T8" fmla="*/ 0 w 3004"/>
                <a:gd name="T9" fmla="*/ 1676 h 1738"/>
                <a:gd name="T10" fmla="*/ 874 w 3004"/>
                <a:gd name="T11" fmla="*/ 1446 h 1738"/>
                <a:gd name="T12" fmla="*/ 1249 w 3004"/>
                <a:gd name="T13" fmla="*/ 1446 h 1738"/>
                <a:gd name="T14" fmla="*/ 1249 w 3004"/>
                <a:gd name="T15" fmla="*/ 1738 h 1738"/>
                <a:gd name="T16" fmla="*/ 874 w 3004"/>
                <a:gd name="T17" fmla="*/ 1738 h 1738"/>
                <a:gd name="T18" fmla="*/ 874 w 3004"/>
                <a:gd name="T19" fmla="*/ 1446 h 1738"/>
                <a:gd name="T20" fmla="*/ 1748 w 3004"/>
                <a:gd name="T21" fmla="*/ 869 h 1738"/>
                <a:gd name="T22" fmla="*/ 2130 w 3004"/>
                <a:gd name="T23" fmla="*/ 869 h 1738"/>
                <a:gd name="T24" fmla="*/ 2130 w 3004"/>
                <a:gd name="T25" fmla="*/ 1738 h 1738"/>
                <a:gd name="T26" fmla="*/ 1748 w 3004"/>
                <a:gd name="T27" fmla="*/ 1738 h 1738"/>
                <a:gd name="T28" fmla="*/ 1748 w 3004"/>
                <a:gd name="T29" fmla="*/ 869 h 1738"/>
                <a:gd name="T30" fmla="*/ 2629 w 3004"/>
                <a:gd name="T31" fmla="*/ 0 h 1738"/>
                <a:gd name="T32" fmla="*/ 3004 w 3004"/>
                <a:gd name="T33" fmla="*/ 0 h 1738"/>
                <a:gd name="T34" fmla="*/ 3004 w 3004"/>
                <a:gd name="T35" fmla="*/ 1738 h 1738"/>
                <a:gd name="T36" fmla="*/ 2629 w 3004"/>
                <a:gd name="T37" fmla="*/ 1738 h 1738"/>
                <a:gd name="T38" fmla="*/ 2629 w 3004"/>
                <a:gd name="T39" fmla="*/ 0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4" h="1738">
                  <a:moveTo>
                    <a:pt x="0" y="1676"/>
                  </a:moveTo>
                  <a:lnTo>
                    <a:pt x="374" y="1676"/>
                  </a:lnTo>
                  <a:lnTo>
                    <a:pt x="374" y="1738"/>
                  </a:lnTo>
                  <a:lnTo>
                    <a:pt x="0" y="1738"/>
                  </a:lnTo>
                  <a:lnTo>
                    <a:pt x="0" y="1676"/>
                  </a:lnTo>
                  <a:close/>
                  <a:moveTo>
                    <a:pt x="874" y="1446"/>
                  </a:moveTo>
                  <a:lnTo>
                    <a:pt x="1249" y="1446"/>
                  </a:lnTo>
                  <a:lnTo>
                    <a:pt x="1249" y="1738"/>
                  </a:lnTo>
                  <a:lnTo>
                    <a:pt x="874" y="1738"/>
                  </a:lnTo>
                  <a:lnTo>
                    <a:pt x="874" y="1446"/>
                  </a:lnTo>
                  <a:close/>
                  <a:moveTo>
                    <a:pt x="1748" y="869"/>
                  </a:moveTo>
                  <a:lnTo>
                    <a:pt x="2130" y="869"/>
                  </a:lnTo>
                  <a:lnTo>
                    <a:pt x="2130" y="1738"/>
                  </a:lnTo>
                  <a:lnTo>
                    <a:pt x="1748" y="1738"/>
                  </a:lnTo>
                  <a:lnTo>
                    <a:pt x="1748" y="869"/>
                  </a:lnTo>
                  <a:close/>
                  <a:moveTo>
                    <a:pt x="2629" y="0"/>
                  </a:moveTo>
                  <a:lnTo>
                    <a:pt x="3004" y="0"/>
                  </a:lnTo>
                  <a:lnTo>
                    <a:pt x="3004" y="1738"/>
                  </a:lnTo>
                  <a:lnTo>
                    <a:pt x="2629" y="1738"/>
                  </a:lnTo>
                  <a:lnTo>
                    <a:pt x="2629" y="0"/>
                  </a:lnTo>
                  <a:close/>
                </a:path>
              </a:pathLst>
            </a:custGeom>
            <a:solidFill>
              <a:srgbClr val="DCE6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fi-FI" sz="1799"/>
            </a:p>
          </p:txBody>
        </p:sp>
        <p:sp>
          <p:nvSpPr>
            <p:cNvPr id="15" name="Rectangle 10"/>
            <p:cNvSpPr>
              <a:spLocks noChangeArrowheads="1"/>
            </p:cNvSpPr>
            <p:nvPr/>
          </p:nvSpPr>
          <p:spPr bwMode="auto">
            <a:xfrm>
              <a:off x="4787" y="1039"/>
              <a:ext cx="7" cy="2024"/>
            </a:xfrm>
            <a:prstGeom prst="rect">
              <a:avLst/>
            </a:prstGeom>
            <a:solidFill>
              <a:srgbClr val="868686"/>
            </a:solidFill>
            <a:ln w="11113" cap="flat">
              <a:solidFill>
                <a:srgbClr val="868686"/>
              </a:solidFill>
              <a:prstDash val="solid"/>
              <a:bevel/>
              <a:headEnd/>
              <a:tailEnd/>
            </a:ln>
          </p:spPr>
          <p:txBody>
            <a:bodyPr vert="horz" wrap="square" lIns="91416" tIns="45708" rIns="91416" bIns="45708" numCol="1" anchor="t" anchorCtr="0" compatLnSpc="1">
              <a:prstTxWarp prst="textNoShape">
                <a:avLst/>
              </a:prstTxWarp>
            </a:bodyPr>
            <a:lstStyle/>
            <a:p>
              <a:endParaRPr lang="fi-FI" sz="1799"/>
            </a:p>
          </p:txBody>
        </p:sp>
        <p:sp>
          <p:nvSpPr>
            <p:cNvPr id="16" name="Freeform 11"/>
            <p:cNvSpPr>
              <a:spLocks noEditPoints="1"/>
            </p:cNvSpPr>
            <p:nvPr/>
          </p:nvSpPr>
          <p:spPr bwMode="auto">
            <a:xfrm>
              <a:off x="4790" y="1036"/>
              <a:ext cx="35" cy="2030"/>
            </a:xfrm>
            <a:custGeom>
              <a:avLst/>
              <a:gdLst>
                <a:gd name="T0" fmla="*/ 0 w 35"/>
                <a:gd name="T1" fmla="*/ 2024 h 2030"/>
                <a:gd name="T2" fmla="*/ 35 w 35"/>
                <a:gd name="T3" fmla="*/ 2024 h 2030"/>
                <a:gd name="T4" fmla="*/ 35 w 35"/>
                <a:gd name="T5" fmla="*/ 2030 h 2030"/>
                <a:gd name="T6" fmla="*/ 0 w 35"/>
                <a:gd name="T7" fmla="*/ 2030 h 2030"/>
                <a:gd name="T8" fmla="*/ 0 w 35"/>
                <a:gd name="T9" fmla="*/ 2024 h 2030"/>
                <a:gd name="T10" fmla="*/ 0 w 35"/>
                <a:gd name="T11" fmla="*/ 1738 h 2030"/>
                <a:gd name="T12" fmla="*/ 35 w 35"/>
                <a:gd name="T13" fmla="*/ 1738 h 2030"/>
                <a:gd name="T14" fmla="*/ 35 w 35"/>
                <a:gd name="T15" fmla="*/ 1744 h 2030"/>
                <a:gd name="T16" fmla="*/ 0 w 35"/>
                <a:gd name="T17" fmla="*/ 1744 h 2030"/>
                <a:gd name="T18" fmla="*/ 0 w 35"/>
                <a:gd name="T19" fmla="*/ 1738 h 2030"/>
                <a:gd name="T20" fmla="*/ 0 w 35"/>
                <a:gd name="T21" fmla="*/ 1446 h 2030"/>
                <a:gd name="T22" fmla="*/ 35 w 35"/>
                <a:gd name="T23" fmla="*/ 1446 h 2030"/>
                <a:gd name="T24" fmla="*/ 35 w 35"/>
                <a:gd name="T25" fmla="*/ 1453 h 2030"/>
                <a:gd name="T26" fmla="*/ 0 w 35"/>
                <a:gd name="T27" fmla="*/ 1453 h 2030"/>
                <a:gd name="T28" fmla="*/ 0 w 35"/>
                <a:gd name="T29" fmla="*/ 1446 h 2030"/>
                <a:gd name="T30" fmla="*/ 0 w 35"/>
                <a:gd name="T31" fmla="*/ 1155 h 2030"/>
                <a:gd name="T32" fmla="*/ 35 w 35"/>
                <a:gd name="T33" fmla="*/ 1155 h 2030"/>
                <a:gd name="T34" fmla="*/ 35 w 35"/>
                <a:gd name="T35" fmla="*/ 1161 h 2030"/>
                <a:gd name="T36" fmla="*/ 0 w 35"/>
                <a:gd name="T37" fmla="*/ 1161 h 2030"/>
                <a:gd name="T38" fmla="*/ 0 w 35"/>
                <a:gd name="T39" fmla="*/ 1155 h 2030"/>
                <a:gd name="T40" fmla="*/ 0 w 35"/>
                <a:gd name="T41" fmla="*/ 869 h 2030"/>
                <a:gd name="T42" fmla="*/ 35 w 35"/>
                <a:gd name="T43" fmla="*/ 869 h 2030"/>
                <a:gd name="T44" fmla="*/ 35 w 35"/>
                <a:gd name="T45" fmla="*/ 875 h 2030"/>
                <a:gd name="T46" fmla="*/ 0 w 35"/>
                <a:gd name="T47" fmla="*/ 875 h 2030"/>
                <a:gd name="T48" fmla="*/ 0 w 35"/>
                <a:gd name="T49" fmla="*/ 869 h 2030"/>
                <a:gd name="T50" fmla="*/ 0 w 35"/>
                <a:gd name="T51" fmla="*/ 577 h 2030"/>
                <a:gd name="T52" fmla="*/ 35 w 35"/>
                <a:gd name="T53" fmla="*/ 577 h 2030"/>
                <a:gd name="T54" fmla="*/ 35 w 35"/>
                <a:gd name="T55" fmla="*/ 583 h 2030"/>
                <a:gd name="T56" fmla="*/ 0 w 35"/>
                <a:gd name="T57" fmla="*/ 583 h 2030"/>
                <a:gd name="T58" fmla="*/ 0 w 35"/>
                <a:gd name="T59" fmla="*/ 577 h 2030"/>
                <a:gd name="T60" fmla="*/ 0 w 35"/>
                <a:gd name="T61" fmla="*/ 292 h 2030"/>
                <a:gd name="T62" fmla="*/ 35 w 35"/>
                <a:gd name="T63" fmla="*/ 292 h 2030"/>
                <a:gd name="T64" fmla="*/ 35 w 35"/>
                <a:gd name="T65" fmla="*/ 298 h 2030"/>
                <a:gd name="T66" fmla="*/ 0 w 35"/>
                <a:gd name="T67" fmla="*/ 298 h 2030"/>
                <a:gd name="T68" fmla="*/ 0 w 35"/>
                <a:gd name="T69" fmla="*/ 292 h 2030"/>
                <a:gd name="T70" fmla="*/ 0 w 35"/>
                <a:gd name="T71" fmla="*/ 0 h 2030"/>
                <a:gd name="T72" fmla="*/ 35 w 35"/>
                <a:gd name="T73" fmla="*/ 0 h 2030"/>
                <a:gd name="T74" fmla="*/ 35 w 35"/>
                <a:gd name="T75" fmla="*/ 6 h 2030"/>
                <a:gd name="T76" fmla="*/ 0 w 35"/>
                <a:gd name="T77" fmla="*/ 6 h 2030"/>
                <a:gd name="T78" fmla="*/ 0 w 35"/>
                <a:gd name="T79" fmla="*/ 0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2030">
                  <a:moveTo>
                    <a:pt x="0" y="2024"/>
                  </a:moveTo>
                  <a:lnTo>
                    <a:pt x="35" y="2024"/>
                  </a:lnTo>
                  <a:lnTo>
                    <a:pt x="35" y="2030"/>
                  </a:lnTo>
                  <a:lnTo>
                    <a:pt x="0" y="2030"/>
                  </a:lnTo>
                  <a:lnTo>
                    <a:pt x="0" y="2024"/>
                  </a:lnTo>
                  <a:close/>
                  <a:moveTo>
                    <a:pt x="0" y="1738"/>
                  </a:moveTo>
                  <a:lnTo>
                    <a:pt x="35" y="1738"/>
                  </a:lnTo>
                  <a:lnTo>
                    <a:pt x="35" y="1744"/>
                  </a:lnTo>
                  <a:lnTo>
                    <a:pt x="0" y="1744"/>
                  </a:lnTo>
                  <a:lnTo>
                    <a:pt x="0" y="1738"/>
                  </a:lnTo>
                  <a:close/>
                  <a:moveTo>
                    <a:pt x="0" y="1446"/>
                  </a:moveTo>
                  <a:lnTo>
                    <a:pt x="35" y="1446"/>
                  </a:lnTo>
                  <a:lnTo>
                    <a:pt x="35" y="1453"/>
                  </a:lnTo>
                  <a:lnTo>
                    <a:pt x="0" y="1453"/>
                  </a:lnTo>
                  <a:lnTo>
                    <a:pt x="0" y="1446"/>
                  </a:lnTo>
                  <a:close/>
                  <a:moveTo>
                    <a:pt x="0" y="1155"/>
                  </a:moveTo>
                  <a:lnTo>
                    <a:pt x="35" y="1155"/>
                  </a:lnTo>
                  <a:lnTo>
                    <a:pt x="35" y="1161"/>
                  </a:lnTo>
                  <a:lnTo>
                    <a:pt x="0" y="1161"/>
                  </a:lnTo>
                  <a:lnTo>
                    <a:pt x="0" y="1155"/>
                  </a:lnTo>
                  <a:close/>
                  <a:moveTo>
                    <a:pt x="0" y="869"/>
                  </a:moveTo>
                  <a:lnTo>
                    <a:pt x="35" y="869"/>
                  </a:lnTo>
                  <a:lnTo>
                    <a:pt x="35" y="875"/>
                  </a:lnTo>
                  <a:lnTo>
                    <a:pt x="0" y="875"/>
                  </a:lnTo>
                  <a:lnTo>
                    <a:pt x="0" y="869"/>
                  </a:lnTo>
                  <a:close/>
                  <a:moveTo>
                    <a:pt x="0" y="577"/>
                  </a:moveTo>
                  <a:lnTo>
                    <a:pt x="35" y="577"/>
                  </a:lnTo>
                  <a:lnTo>
                    <a:pt x="35" y="583"/>
                  </a:lnTo>
                  <a:lnTo>
                    <a:pt x="0" y="583"/>
                  </a:lnTo>
                  <a:lnTo>
                    <a:pt x="0" y="577"/>
                  </a:lnTo>
                  <a:close/>
                  <a:moveTo>
                    <a:pt x="0" y="292"/>
                  </a:moveTo>
                  <a:lnTo>
                    <a:pt x="35" y="292"/>
                  </a:lnTo>
                  <a:lnTo>
                    <a:pt x="35" y="298"/>
                  </a:lnTo>
                  <a:lnTo>
                    <a:pt x="0" y="298"/>
                  </a:lnTo>
                  <a:lnTo>
                    <a:pt x="0" y="292"/>
                  </a:lnTo>
                  <a:close/>
                  <a:moveTo>
                    <a:pt x="0" y="0"/>
                  </a:moveTo>
                  <a:lnTo>
                    <a:pt x="35" y="0"/>
                  </a:lnTo>
                  <a:lnTo>
                    <a:pt x="35" y="6"/>
                  </a:lnTo>
                  <a:lnTo>
                    <a:pt x="0" y="6"/>
                  </a:lnTo>
                  <a:lnTo>
                    <a:pt x="0" y="0"/>
                  </a:lnTo>
                  <a:close/>
                </a:path>
              </a:pathLst>
            </a:custGeom>
            <a:solidFill>
              <a:srgbClr val="868686"/>
            </a:solidFill>
            <a:ln w="11113" cap="flat">
              <a:solidFill>
                <a:srgbClr val="868686"/>
              </a:solidFill>
              <a:prstDash val="solid"/>
              <a:bevel/>
              <a:headEnd/>
              <a:tailEnd/>
            </a:ln>
          </p:spPr>
          <p:txBody>
            <a:bodyPr vert="horz" wrap="square" lIns="91416" tIns="45708" rIns="91416" bIns="45708" numCol="1" anchor="t" anchorCtr="0" compatLnSpc="1">
              <a:prstTxWarp prst="textNoShape">
                <a:avLst/>
              </a:prstTxWarp>
            </a:bodyPr>
            <a:lstStyle/>
            <a:p>
              <a:endParaRPr lang="fi-FI" sz="1799"/>
            </a:p>
          </p:txBody>
        </p:sp>
        <p:sp>
          <p:nvSpPr>
            <p:cNvPr id="17" name="Rectangle 12"/>
            <p:cNvSpPr>
              <a:spLocks noChangeArrowheads="1"/>
            </p:cNvSpPr>
            <p:nvPr/>
          </p:nvSpPr>
          <p:spPr bwMode="auto">
            <a:xfrm>
              <a:off x="1283" y="1039"/>
              <a:ext cx="7" cy="2024"/>
            </a:xfrm>
            <a:prstGeom prst="rect">
              <a:avLst/>
            </a:prstGeom>
            <a:solidFill>
              <a:srgbClr val="868686"/>
            </a:solidFill>
            <a:ln w="11113" cap="flat">
              <a:solidFill>
                <a:srgbClr val="868686"/>
              </a:solidFill>
              <a:prstDash val="solid"/>
              <a:bevel/>
              <a:headEnd/>
              <a:tailEnd/>
            </a:ln>
          </p:spPr>
          <p:txBody>
            <a:bodyPr vert="horz" wrap="square" lIns="91416" tIns="45708" rIns="91416" bIns="45708" numCol="1" anchor="t" anchorCtr="0" compatLnSpc="1">
              <a:prstTxWarp prst="textNoShape">
                <a:avLst/>
              </a:prstTxWarp>
            </a:bodyPr>
            <a:lstStyle/>
            <a:p>
              <a:endParaRPr lang="fi-FI" sz="1799"/>
            </a:p>
          </p:txBody>
        </p:sp>
        <p:sp>
          <p:nvSpPr>
            <p:cNvPr id="18" name="Freeform 13"/>
            <p:cNvSpPr>
              <a:spLocks noEditPoints="1"/>
            </p:cNvSpPr>
            <p:nvPr/>
          </p:nvSpPr>
          <p:spPr bwMode="auto">
            <a:xfrm>
              <a:off x="1259" y="1036"/>
              <a:ext cx="27" cy="2030"/>
            </a:xfrm>
            <a:custGeom>
              <a:avLst/>
              <a:gdLst>
                <a:gd name="T0" fmla="*/ 0 w 27"/>
                <a:gd name="T1" fmla="*/ 2024 h 2030"/>
                <a:gd name="T2" fmla="*/ 27 w 27"/>
                <a:gd name="T3" fmla="*/ 2024 h 2030"/>
                <a:gd name="T4" fmla="*/ 27 w 27"/>
                <a:gd name="T5" fmla="*/ 2030 h 2030"/>
                <a:gd name="T6" fmla="*/ 0 w 27"/>
                <a:gd name="T7" fmla="*/ 2030 h 2030"/>
                <a:gd name="T8" fmla="*/ 0 w 27"/>
                <a:gd name="T9" fmla="*/ 2024 h 2030"/>
                <a:gd name="T10" fmla="*/ 0 w 27"/>
                <a:gd name="T11" fmla="*/ 1688 h 2030"/>
                <a:gd name="T12" fmla="*/ 27 w 27"/>
                <a:gd name="T13" fmla="*/ 1688 h 2030"/>
                <a:gd name="T14" fmla="*/ 27 w 27"/>
                <a:gd name="T15" fmla="*/ 1695 h 2030"/>
                <a:gd name="T16" fmla="*/ 0 w 27"/>
                <a:gd name="T17" fmla="*/ 1695 h 2030"/>
                <a:gd name="T18" fmla="*/ 0 w 27"/>
                <a:gd name="T19" fmla="*/ 1688 h 2030"/>
                <a:gd name="T20" fmla="*/ 0 w 27"/>
                <a:gd name="T21" fmla="*/ 1347 h 2030"/>
                <a:gd name="T22" fmla="*/ 27 w 27"/>
                <a:gd name="T23" fmla="*/ 1347 h 2030"/>
                <a:gd name="T24" fmla="*/ 27 w 27"/>
                <a:gd name="T25" fmla="*/ 1353 h 2030"/>
                <a:gd name="T26" fmla="*/ 0 w 27"/>
                <a:gd name="T27" fmla="*/ 1353 h 2030"/>
                <a:gd name="T28" fmla="*/ 0 w 27"/>
                <a:gd name="T29" fmla="*/ 1347 h 2030"/>
                <a:gd name="T30" fmla="*/ 0 w 27"/>
                <a:gd name="T31" fmla="*/ 1012 h 2030"/>
                <a:gd name="T32" fmla="*/ 27 w 27"/>
                <a:gd name="T33" fmla="*/ 1012 h 2030"/>
                <a:gd name="T34" fmla="*/ 27 w 27"/>
                <a:gd name="T35" fmla="*/ 1018 h 2030"/>
                <a:gd name="T36" fmla="*/ 0 w 27"/>
                <a:gd name="T37" fmla="*/ 1018 h 2030"/>
                <a:gd name="T38" fmla="*/ 0 w 27"/>
                <a:gd name="T39" fmla="*/ 1012 h 2030"/>
                <a:gd name="T40" fmla="*/ 0 w 27"/>
                <a:gd name="T41" fmla="*/ 676 h 2030"/>
                <a:gd name="T42" fmla="*/ 27 w 27"/>
                <a:gd name="T43" fmla="*/ 676 h 2030"/>
                <a:gd name="T44" fmla="*/ 27 w 27"/>
                <a:gd name="T45" fmla="*/ 683 h 2030"/>
                <a:gd name="T46" fmla="*/ 0 w 27"/>
                <a:gd name="T47" fmla="*/ 683 h 2030"/>
                <a:gd name="T48" fmla="*/ 0 w 27"/>
                <a:gd name="T49" fmla="*/ 676 h 2030"/>
                <a:gd name="T50" fmla="*/ 0 w 27"/>
                <a:gd name="T51" fmla="*/ 341 h 2030"/>
                <a:gd name="T52" fmla="*/ 27 w 27"/>
                <a:gd name="T53" fmla="*/ 341 h 2030"/>
                <a:gd name="T54" fmla="*/ 27 w 27"/>
                <a:gd name="T55" fmla="*/ 347 h 2030"/>
                <a:gd name="T56" fmla="*/ 0 w 27"/>
                <a:gd name="T57" fmla="*/ 347 h 2030"/>
                <a:gd name="T58" fmla="*/ 0 w 27"/>
                <a:gd name="T59" fmla="*/ 341 h 2030"/>
                <a:gd name="T60" fmla="*/ 0 w 27"/>
                <a:gd name="T61" fmla="*/ 0 h 2030"/>
                <a:gd name="T62" fmla="*/ 27 w 27"/>
                <a:gd name="T63" fmla="*/ 0 h 2030"/>
                <a:gd name="T64" fmla="*/ 27 w 27"/>
                <a:gd name="T65" fmla="*/ 6 h 2030"/>
                <a:gd name="T66" fmla="*/ 0 w 27"/>
                <a:gd name="T67" fmla="*/ 6 h 2030"/>
                <a:gd name="T68" fmla="*/ 0 w 27"/>
                <a:gd name="T69" fmla="*/ 0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2030">
                  <a:moveTo>
                    <a:pt x="0" y="2024"/>
                  </a:moveTo>
                  <a:lnTo>
                    <a:pt x="27" y="2024"/>
                  </a:lnTo>
                  <a:lnTo>
                    <a:pt x="27" y="2030"/>
                  </a:lnTo>
                  <a:lnTo>
                    <a:pt x="0" y="2030"/>
                  </a:lnTo>
                  <a:lnTo>
                    <a:pt x="0" y="2024"/>
                  </a:lnTo>
                  <a:close/>
                  <a:moveTo>
                    <a:pt x="0" y="1688"/>
                  </a:moveTo>
                  <a:lnTo>
                    <a:pt x="27" y="1688"/>
                  </a:lnTo>
                  <a:lnTo>
                    <a:pt x="27" y="1695"/>
                  </a:lnTo>
                  <a:lnTo>
                    <a:pt x="0" y="1695"/>
                  </a:lnTo>
                  <a:lnTo>
                    <a:pt x="0" y="1688"/>
                  </a:lnTo>
                  <a:close/>
                  <a:moveTo>
                    <a:pt x="0" y="1347"/>
                  </a:moveTo>
                  <a:lnTo>
                    <a:pt x="27" y="1347"/>
                  </a:lnTo>
                  <a:lnTo>
                    <a:pt x="27" y="1353"/>
                  </a:lnTo>
                  <a:lnTo>
                    <a:pt x="0" y="1353"/>
                  </a:lnTo>
                  <a:lnTo>
                    <a:pt x="0" y="1347"/>
                  </a:lnTo>
                  <a:close/>
                  <a:moveTo>
                    <a:pt x="0" y="1012"/>
                  </a:moveTo>
                  <a:lnTo>
                    <a:pt x="27" y="1012"/>
                  </a:lnTo>
                  <a:lnTo>
                    <a:pt x="27" y="1018"/>
                  </a:lnTo>
                  <a:lnTo>
                    <a:pt x="0" y="1018"/>
                  </a:lnTo>
                  <a:lnTo>
                    <a:pt x="0" y="1012"/>
                  </a:lnTo>
                  <a:close/>
                  <a:moveTo>
                    <a:pt x="0" y="676"/>
                  </a:moveTo>
                  <a:lnTo>
                    <a:pt x="27" y="676"/>
                  </a:lnTo>
                  <a:lnTo>
                    <a:pt x="27" y="683"/>
                  </a:lnTo>
                  <a:lnTo>
                    <a:pt x="0" y="683"/>
                  </a:lnTo>
                  <a:lnTo>
                    <a:pt x="0" y="676"/>
                  </a:lnTo>
                  <a:close/>
                  <a:moveTo>
                    <a:pt x="0" y="341"/>
                  </a:moveTo>
                  <a:lnTo>
                    <a:pt x="27" y="341"/>
                  </a:lnTo>
                  <a:lnTo>
                    <a:pt x="27" y="347"/>
                  </a:lnTo>
                  <a:lnTo>
                    <a:pt x="0" y="347"/>
                  </a:lnTo>
                  <a:lnTo>
                    <a:pt x="0" y="341"/>
                  </a:lnTo>
                  <a:close/>
                  <a:moveTo>
                    <a:pt x="0" y="0"/>
                  </a:moveTo>
                  <a:lnTo>
                    <a:pt x="27" y="0"/>
                  </a:lnTo>
                  <a:lnTo>
                    <a:pt x="27" y="6"/>
                  </a:lnTo>
                  <a:lnTo>
                    <a:pt x="0" y="6"/>
                  </a:lnTo>
                  <a:lnTo>
                    <a:pt x="0" y="0"/>
                  </a:lnTo>
                  <a:close/>
                </a:path>
              </a:pathLst>
            </a:custGeom>
            <a:solidFill>
              <a:srgbClr val="868686"/>
            </a:solidFill>
            <a:ln w="11113" cap="flat">
              <a:solidFill>
                <a:srgbClr val="868686"/>
              </a:solidFill>
              <a:prstDash val="solid"/>
              <a:bevel/>
              <a:headEnd/>
              <a:tailEnd/>
            </a:ln>
          </p:spPr>
          <p:txBody>
            <a:bodyPr vert="horz" wrap="square" lIns="91416" tIns="45708" rIns="91416" bIns="45708" numCol="1" anchor="t" anchorCtr="0" compatLnSpc="1">
              <a:prstTxWarp prst="textNoShape">
                <a:avLst/>
              </a:prstTxWarp>
            </a:bodyPr>
            <a:lstStyle/>
            <a:p>
              <a:endParaRPr lang="fi-FI" sz="1799"/>
            </a:p>
          </p:txBody>
        </p:sp>
        <p:sp>
          <p:nvSpPr>
            <p:cNvPr id="19" name="Rectangle 14"/>
            <p:cNvSpPr>
              <a:spLocks noChangeArrowheads="1"/>
            </p:cNvSpPr>
            <p:nvPr/>
          </p:nvSpPr>
          <p:spPr bwMode="auto">
            <a:xfrm>
              <a:off x="1286" y="3060"/>
              <a:ext cx="3504" cy="6"/>
            </a:xfrm>
            <a:prstGeom prst="rect">
              <a:avLst/>
            </a:prstGeom>
            <a:solidFill>
              <a:srgbClr val="868686"/>
            </a:solidFill>
            <a:ln w="11113" cap="flat">
              <a:solidFill>
                <a:srgbClr val="868686"/>
              </a:solidFill>
              <a:prstDash val="solid"/>
              <a:bevel/>
              <a:headEnd/>
              <a:tailEnd/>
            </a:ln>
          </p:spPr>
          <p:txBody>
            <a:bodyPr vert="horz" wrap="square" lIns="91416" tIns="45708" rIns="91416" bIns="45708" numCol="1" anchor="t" anchorCtr="0" compatLnSpc="1">
              <a:prstTxWarp prst="textNoShape">
                <a:avLst/>
              </a:prstTxWarp>
            </a:bodyPr>
            <a:lstStyle/>
            <a:p>
              <a:endParaRPr lang="fi-FI" sz="1799"/>
            </a:p>
          </p:txBody>
        </p:sp>
        <p:sp>
          <p:nvSpPr>
            <p:cNvPr id="20" name="Freeform 15"/>
            <p:cNvSpPr>
              <a:spLocks noEditPoints="1"/>
            </p:cNvSpPr>
            <p:nvPr/>
          </p:nvSpPr>
          <p:spPr bwMode="auto">
            <a:xfrm>
              <a:off x="1283" y="3063"/>
              <a:ext cx="3511" cy="25"/>
            </a:xfrm>
            <a:custGeom>
              <a:avLst/>
              <a:gdLst>
                <a:gd name="T0" fmla="*/ 7 w 3511"/>
                <a:gd name="T1" fmla="*/ 0 h 25"/>
                <a:gd name="T2" fmla="*/ 7 w 3511"/>
                <a:gd name="T3" fmla="*/ 25 h 25"/>
                <a:gd name="T4" fmla="*/ 0 w 3511"/>
                <a:gd name="T5" fmla="*/ 25 h 25"/>
                <a:gd name="T6" fmla="*/ 0 w 3511"/>
                <a:gd name="T7" fmla="*/ 0 h 25"/>
                <a:gd name="T8" fmla="*/ 7 w 3511"/>
                <a:gd name="T9" fmla="*/ 0 h 25"/>
                <a:gd name="T10" fmla="*/ 881 w 3511"/>
                <a:gd name="T11" fmla="*/ 0 h 25"/>
                <a:gd name="T12" fmla="*/ 881 w 3511"/>
                <a:gd name="T13" fmla="*/ 25 h 25"/>
                <a:gd name="T14" fmla="*/ 874 w 3511"/>
                <a:gd name="T15" fmla="*/ 25 h 25"/>
                <a:gd name="T16" fmla="*/ 874 w 3511"/>
                <a:gd name="T17" fmla="*/ 0 h 25"/>
                <a:gd name="T18" fmla="*/ 881 w 3511"/>
                <a:gd name="T19" fmla="*/ 0 h 25"/>
                <a:gd name="T20" fmla="*/ 1762 w 3511"/>
                <a:gd name="T21" fmla="*/ 0 h 25"/>
                <a:gd name="T22" fmla="*/ 1762 w 3511"/>
                <a:gd name="T23" fmla="*/ 25 h 25"/>
                <a:gd name="T24" fmla="*/ 1755 w 3511"/>
                <a:gd name="T25" fmla="*/ 25 h 25"/>
                <a:gd name="T26" fmla="*/ 1755 w 3511"/>
                <a:gd name="T27" fmla="*/ 0 h 25"/>
                <a:gd name="T28" fmla="*/ 1762 w 3511"/>
                <a:gd name="T29" fmla="*/ 0 h 25"/>
                <a:gd name="T30" fmla="*/ 2637 w 3511"/>
                <a:gd name="T31" fmla="*/ 0 h 25"/>
                <a:gd name="T32" fmla="*/ 2637 w 3511"/>
                <a:gd name="T33" fmla="*/ 25 h 25"/>
                <a:gd name="T34" fmla="*/ 2630 w 3511"/>
                <a:gd name="T35" fmla="*/ 25 h 25"/>
                <a:gd name="T36" fmla="*/ 2630 w 3511"/>
                <a:gd name="T37" fmla="*/ 0 h 25"/>
                <a:gd name="T38" fmla="*/ 2637 w 3511"/>
                <a:gd name="T39" fmla="*/ 0 h 25"/>
                <a:gd name="T40" fmla="*/ 3511 w 3511"/>
                <a:gd name="T41" fmla="*/ 0 h 25"/>
                <a:gd name="T42" fmla="*/ 3511 w 3511"/>
                <a:gd name="T43" fmla="*/ 25 h 25"/>
                <a:gd name="T44" fmla="*/ 3504 w 3511"/>
                <a:gd name="T45" fmla="*/ 25 h 25"/>
                <a:gd name="T46" fmla="*/ 3504 w 3511"/>
                <a:gd name="T47" fmla="*/ 0 h 25"/>
                <a:gd name="T48" fmla="*/ 3511 w 3511"/>
                <a:gd name="T4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11" h="25">
                  <a:moveTo>
                    <a:pt x="7" y="0"/>
                  </a:moveTo>
                  <a:lnTo>
                    <a:pt x="7" y="25"/>
                  </a:lnTo>
                  <a:lnTo>
                    <a:pt x="0" y="25"/>
                  </a:lnTo>
                  <a:lnTo>
                    <a:pt x="0" y="0"/>
                  </a:lnTo>
                  <a:lnTo>
                    <a:pt x="7" y="0"/>
                  </a:lnTo>
                  <a:close/>
                  <a:moveTo>
                    <a:pt x="881" y="0"/>
                  </a:moveTo>
                  <a:lnTo>
                    <a:pt x="881" y="25"/>
                  </a:lnTo>
                  <a:lnTo>
                    <a:pt x="874" y="25"/>
                  </a:lnTo>
                  <a:lnTo>
                    <a:pt x="874" y="0"/>
                  </a:lnTo>
                  <a:lnTo>
                    <a:pt x="881" y="0"/>
                  </a:lnTo>
                  <a:close/>
                  <a:moveTo>
                    <a:pt x="1762" y="0"/>
                  </a:moveTo>
                  <a:lnTo>
                    <a:pt x="1762" y="25"/>
                  </a:lnTo>
                  <a:lnTo>
                    <a:pt x="1755" y="25"/>
                  </a:lnTo>
                  <a:lnTo>
                    <a:pt x="1755" y="0"/>
                  </a:lnTo>
                  <a:lnTo>
                    <a:pt x="1762" y="0"/>
                  </a:lnTo>
                  <a:close/>
                  <a:moveTo>
                    <a:pt x="2637" y="0"/>
                  </a:moveTo>
                  <a:lnTo>
                    <a:pt x="2637" y="25"/>
                  </a:lnTo>
                  <a:lnTo>
                    <a:pt x="2630" y="25"/>
                  </a:lnTo>
                  <a:lnTo>
                    <a:pt x="2630" y="0"/>
                  </a:lnTo>
                  <a:lnTo>
                    <a:pt x="2637" y="0"/>
                  </a:lnTo>
                  <a:close/>
                  <a:moveTo>
                    <a:pt x="3511" y="0"/>
                  </a:moveTo>
                  <a:lnTo>
                    <a:pt x="3511" y="25"/>
                  </a:lnTo>
                  <a:lnTo>
                    <a:pt x="3504" y="25"/>
                  </a:lnTo>
                  <a:lnTo>
                    <a:pt x="3504" y="0"/>
                  </a:lnTo>
                  <a:lnTo>
                    <a:pt x="3511" y="0"/>
                  </a:lnTo>
                  <a:close/>
                </a:path>
              </a:pathLst>
            </a:custGeom>
            <a:solidFill>
              <a:srgbClr val="868686"/>
            </a:solidFill>
            <a:ln w="11113" cap="flat">
              <a:solidFill>
                <a:srgbClr val="868686"/>
              </a:solidFill>
              <a:prstDash val="solid"/>
              <a:bevel/>
              <a:headEnd/>
              <a:tailEnd/>
            </a:ln>
          </p:spPr>
          <p:txBody>
            <a:bodyPr vert="horz" wrap="square" lIns="91416" tIns="45708" rIns="91416" bIns="45708" numCol="1" anchor="t" anchorCtr="0" compatLnSpc="1">
              <a:prstTxWarp prst="textNoShape">
                <a:avLst/>
              </a:prstTxWarp>
            </a:bodyPr>
            <a:lstStyle/>
            <a:p>
              <a:endParaRPr lang="fi-FI" sz="1799"/>
            </a:p>
          </p:txBody>
        </p:sp>
        <p:sp>
          <p:nvSpPr>
            <p:cNvPr id="21" name="Freeform 16"/>
            <p:cNvSpPr>
              <a:spLocks/>
            </p:cNvSpPr>
            <p:nvPr/>
          </p:nvSpPr>
          <p:spPr bwMode="auto">
            <a:xfrm>
              <a:off x="1711" y="1162"/>
              <a:ext cx="2660" cy="1231"/>
            </a:xfrm>
            <a:custGeom>
              <a:avLst/>
              <a:gdLst>
                <a:gd name="T0" fmla="*/ 29 w 6133"/>
                <a:gd name="T1" fmla="*/ 3106 h 3172"/>
                <a:gd name="T2" fmla="*/ 281 w 6133"/>
                <a:gd name="T3" fmla="*/ 3060 h 3172"/>
                <a:gd name="T4" fmla="*/ 535 w 6133"/>
                <a:gd name="T5" fmla="*/ 3021 h 3172"/>
                <a:gd name="T6" fmla="*/ 1040 w 6133"/>
                <a:gd name="T7" fmla="*/ 2947 h 3172"/>
                <a:gd name="T8" fmla="*/ 1292 w 6133"/>
                <a:gd name="T9" fmla="*/ 2904 h 3172"/>
                <a:gd name="T10" fmla="*/ 1544 w 6133"/>
                <a:gd name="T11" fmla="*/ 2851 h 3172"/>
                <a:gd name="T12" fmla="*/ 1794 w 6133"/>
                <a:gd name="T13" fmla="*/ 2784 h 3172"/>
                <a:gd name="T14" fmla="*/ 2045 w 6133"/>
                <a:gd name="T15" fmla="*/ 2699 h 3172"/>
                <a:gd name="T16" fmla="*/ 2295 w 6133"/>
                <a:gd name="T17" fmla="*/ 2596 h 3172"/>
                <a:gd name="T18" fmla="*/ 2547 w 6133"/>
                <a:gd name="T19" fmla="*/ 2479 h 3172"/>
                <a:gd name="T20" fmla="*/ 2798 w 6133"/>
                <a:gd name="T21" fmla="*/ 2350 h 3172"/>
                <a:gd name="T22" fmla="*/ 3050 w 6133"/>
                <a:gd name="T23" fmla="*/ 2210 h 3172"/>
                <a:gd name="T24" fmla="*/ 3302 w 6133"/>
                <a:gd name="T25" fmla="*/ 2060 h 3172"/>
                <a:gd name="T26" fmla="*/ 3554 w 6133"/>
                <a:gd name="T27" fmla="*/ 1903 h 3172"/>
                <a:gd name="T28" fmla="*/ 4058 w 6133"/>
                <a:gd name="T29" fmla="*/ 1574 h 3172"/>
                <a:gd name="T30" fmla="*/ 4310 w 6133"/>
                <a:gd name="T31" fmla="*/ 1399 h 3172"/>
                <a:gd name="T32" fmla="*/ 4561 w 6133"/>
                <a:gd name="T33" fmla="*/ 1214 h 3172"/>
                <a:gd name="T34" fmla="*/ 4814 w 6133"/>
                <a:gd name="T35" fmla="*/ 1020 h 3172"/>
                <a:gd name="T36" fmla="*/ 5067 w 6133"/>
                <a:gd name="T37" fmla="*/ 820 h 3172"/>
                <a:gd name="T38" fmla="*/ 5571 w 6133"/>
                <a:gd name="T39" fmla="*/ 413 h 3172"/>
                <a:gd name="T40" fmla="*/ 5824 w 6133"/>
                <a:gd name="T41" fmla="*/ 210 h 3172"/>
                <a:gd name="T42" fmla="*/ 6077 w 6133"/>
                <a:gd name="T43" fmla="*/ 11 h 3172"/>
                <a:gd name="T44" fmla="*/ 6122 w 6133"/>
                <a:gd name="T45" fmla="*/ 17 h 3172"/>
                <a:gd name="T46" fmla="*/ 6116 w 6133"/>
                <a:gd name="T47" fmla="*/ 62 h 3172"/>
                <a:gd name="T48" fmla="*/ 5864 w 6133"/>
                <a:gd name="T49" fmla="*/ 259 h 3172"/>
                <a:gd name="T50" fmla="*/ 5612 w 6133"/>
                <a:gd name="T51" fmla="*/ 462 h 3172"/>
                <a:gd name="T52" fmla="*/ 5106 w 6133"/>
                <a:gd name="T53" fmla="*/ 871 h 3172"/>
                <a:gd name="T54" fmla="*/ 4853 w 6133"/>
                <a:gd name="T55" fmla="*/ 1071 h 3172"/>
                <a:gd name="T56" fmla="*/ 4599 w 6133"/>
                <a:gd name="T57" fmla="*/ 1265 h 3172"/>
                <a:gd name="T58" fmla="*/ 4347 w 6133"/>
                <a:gd name="T59" fmla="*/ 1452 h 3172"/>
                <a:gd name="T60" fmla="*/ 4093 w 6133"/>
                <a:gd name="T61" fmla="*/ 1627 h 3172"/>
                <a:gd name="T62" fmla="*/ 3587 w 6133"/>
                <a:gd name="T63" fmla="*/ 1958 h 3172"/>
                <a:gd name="T64" fmla="*/ 3335 w 6133"/>
                <a:gd name="T65" fmla="*/ 2115 h 3172"/>
                <a:gd name="T66" fmla="*/ 3081 w 6133"/>
                <a:gd name="T67" fmla="*/ 2265 h 3172"/>
                <a:gd name="T68" fmla="*/ 2827 w 6133"/>
                <a:gd name="T69" fmla="*/ 2407 h 3172"/>
                <a:gd name="T70" fmla="*/ 2574 w 6133"/>
                <a:gd name="T71" fmla="*/ 2538 h 3172"/>
                <a:gd name="T72" fmla="*/ 2320 w 6133"/>
                <a:gd name="T73" fmla="*/ 2655 h 3172"/>
                <a:gd name="T74" fmla="*/ 2066 w 6133"/>
                <a:gd name="T75" fmla="*/ 2760 h 3172"/>
                <a:gd name="T76" fmla="*/ 1811 w 6133"/>
                <a:gd name="T77" fmla="*/ 2845 h 3172"/>
                <a:gd name="T78" fmla="*/ 1557 w 6133"/>
                <a:gd name="T79" fmla="*/ 2914 h 3172"/>
                <a:gd name="T80" fmla="*/ 1303 w 6133"/>
                <a:gd name="T81" fmla="*/ 2967 h 3172"/>
                <a:gd name="T82" fmla="*/ 1049 w 6133"/>
                <a:gd name="T83" fmla="*/ 3010 h 3172"/>
                <a:gd name="T84" fmla="*/ 544 w 6133"/>
                <a:gd name="T85" fmla="*/ 3084 h 3172"/>
                <a:gd name="T86" fmla="*/ 292 w 6133"/>
                <a:gd name="T87" fmla="*/ 3123 h 3172"/>
                <a:gd name="T88" fmla="*/ 40 w 6133"/>
                <a:gd name="T89" fmla="*/ 3169 h 3172"/>
                <a:gd name="T90" fmla="*/ 3 w 6133"/>
                <a:gd name="T91" fmla="*/ 3143 h 3172"/>
                <a:gd name="T92" fmla="*/ 29 w 6133"/>
                <a:gd name="T93" fmla="*/ 3106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33" h="3172">
                  <a:moveTo>
                    <a:pt x="29" y="3106"/>
                  </a:moveTo>
                  <a:lnTo>
                    <a:pt x="281" y="3060"/>
                  </a:lnTo>
                  <a:lnTo>
                    <a:pt x="535" y="3021"/>
                  </a:lnTo>
                  <a:lnTo>
                    <a:pt x="1040" y="2947"/>
                  </a:lnTo>
                  <a:lnTo>
                    <a:pt x="1292" y="2904"/>
                  </a:lnTo>
                  <a:lnTo>
                    <a:pt x="1544" y="2851"/>
                  </a:lnTo>
                  <a:lnTo>
                    <a:pt x="1794" y="2784"/>
                  </a:lnTo>
                  <a:lnTo>
                    <a:pt x="2045" y="2699"/>
                  </a:lnTo>
                  <a:lnTo>
                    <a:pt x="2295" y="2596"/>
                  </a:lnTo>
                  <a:lnTo>
                    <a:pt x="2547" y="2479"/>
                  </a:lnTo>
                  <a:lnTo>
                    <a:pt x="2798" y="2350"/>
                  </a:lnTo>
                  <a:lnTo>
                    <a:pt x="3050" y="2210"/>
                  </a:lnTo>
                  <a:lnTo>
                    <a:pt x="3302" y="2060"/>
                  </a:lnTo>
                  <a:lnTo>
                    <a:pt x="3554" y="1903"/>
                  </a:lnTo>
                  <a:lnTo>
                    <a:pt x="4058" y="1574"/>
                  </a:lnTo>
                  <a:lnTo>
                    <a:pt x="4310" y="1399"/>
                  </a:lnTo>
                  <a:lnTo>
                    <a:pt x="4561" y="1214"/>
                  </a:lnTo>
                  <a:lnTo>
                    <a:pt x="4814" y="1020"/>
                  </a:lnTo>
                  <a:lnTo>
                    <a:pt x="5067" y="820"/>
                  </a:lnTo>
                  <a:lnTo>
                    <a:pt x="5571" y="413"/>
                  </a:lnTo>
                  <a:lnTo>
                    <a:pt x="5824" y="210"/>
                  </a:lnTo>
                  <a:lnTo>
                    <a:pt x="6077" y="11"/>
                  </a:lnTo>
                  <a:cubicBezTo>
                    <a:pt x="6091" y="0"/>
                    <a:pt x="6111" y="3"/>
                    <a:pt x="6122" y="17"/>
                  </a:cubicBezTo>
                  <a:cubicBezTo>
                    <a:pt x="6133" y="31"/>
                    <a:pt x="6130" y="51"/>
                    <a:pt x="6116" y="62"/>
                  </a:cubicBezTo>
                  <a:lnTo>
                    <a:pt x="5864" y="259"/>
                  </a:lnTo>
                  <a:lnTo>
                    <a:pt x="5612" y="462"/>
                  </a:lnTo>
                  <a:lnTo>
                    <a:pt x="5106" y="871"/>
                  </a:lnTo>
                  <a:lnTo>
                    <a:pt x="4853" y="1071"/>
                  </a:lnTo>
                  <a:lnTo>
                    <a:pt x="4599" y="1265"/>
                  </a:lnTo>
                  <a:lnTo>
                    <a:pt x="4347" y="1452"/>
                  </a:lnTo>
                  <a:lnTo>
                    <a:pt x="4093" y="1627"/>
                  </a:lnTo>
                  <a:lnTo>
                    <a:pt x="3587" y="1958"/>
                  </a:lnTo>
                  <a:lnTo>
                    <a:pt x="3335" y="2115"/>
                  </a:lnTo>
                  <a:lnTo>
                    <a:pt x="3081" y="2265"/>
                  </a:lnTo>
                  <a:lnTo>
                    <a:pt x="2827" y="2407"/>
                  </a:lnTo>
                  <a:lnTo>
                    <a:pt x="2574" y="2538"/>
                  </a:lnTo>
                  <a:lnTo>
                    <a:pt x="2320" y="2655"/>
                  </a:lnTo>
                  <a:lnTo>
                    <a:pt x="2066" y="2760"/>
                  </a:lnTo>
                  <a:lnTo>
                    <a:pt x="1811" y="2845"/>
                  </a:lnTo>
                  <a:lnTo>
                    <a:pt x="1557" y="2914"/>
                  </a:lnTo>
                  <a:lnTo>
                    <a:pt x="1303" y="2967"/>
                  </a:lnTo>
                  <a:lnTo>
                    <a:pt x="1049" y="3010"/>
                  </a:lnTo>
                  <a:lnTo>
                    <a:pt x="544" y="3084"/>
                  </a:lnTo>
                  <a:lnTo>
                    <a:pt x="292" y="3123"/>
                  </a:lnTo>
                  <a:lnTo>
                    <a:pt x="40" y="3169"/>
                  </a:lnTo>
                  <a:cubicBezTo>
                    <a:pt x="23" y="3172"/>
                    <a:pt x="6" y="3161"/>
                    <a:pt x="3" y="3143"/>
                  </a:cubicBezTo>
                  <a:cubicBezTo>
                    <a:pt x="0" y="3126"/>
                    <a:pt x="11" y="3109"/>
                    <a:pt x="29" y="3106"/>
                  </a:cubicBezTo>
                  <a:close/>
                </a:path>
              </a:pathLst>
            </a:custGeom>
            <a:solidFill>
              <a:srgbClr val="4A7EBB"/>
            </a:solidFill>
            <a:ln w="11113" cap="flat">
              <a:solidFill>
                <a:srgbClr val="4A7EBB"/>
              </a:solidFill>
              <a:prstDash val="solid"/>
              <a:bevel/>
              <a:headEnd/>
              <a:tailEnd/>
            </a:ln>
          </p:spPr>
          <p:txBody>
            <a:bodyPr vert="horz" wrap="square" lIns="91416" tIns="45708" rIns="91416" bIns="45708" numCol="1" anchor="t" anchorCtr="0" compatLnSpc="1">
              <a:prstTxWarp prst="textNoShape">
                <a:avLst/>
              </a:prstTxWarp>
            </a:bodyPr>
            <a:lstStyle/>
            <a:p>
              <a:endParaRPr lang="fi-FI" sz="1799"/>
            </a:p>
          </p:txBody>
        </p:sp>
        <p:sp>
          <p:nvSpPr>
            <p:cNvPr id="22" name="Freeform 17"/>
            <p:cNvSpPr>
              <a:spLocks/>
            </p:cNvSpPr>
            <p:nvPr/>
          </p:nvSpPr>
          <p:spPr bwMode="auto">
            <a:xfrm>
              <a:off x="1711" y="2231"/>
              <a:ext cx="2659" cy="450"/>
            </a:xfrm>
            <a:custGeom>
              <a:avLst/>
              <a:gdLst>
                <a:gd name="T0" fmla="*/ 29 w 6131"/>
                <a:gd name="T1" fmla="*/ 1095 h 1161"/>
                <a:gd name="T2" fmla="*/ 1039 w 6131"/>
                <a:gd name="T3" fmla="*/ 912 h 1161"/>
                <a:gd name="T4" fmla="*/ 2050 w 6131"/>
                <a:gd name="T5" fmla="*/ 726 h 1161"/>
                <a:gd name="T6" fmla="*/ 2554 w 6131"/>
                <a:gd name="T7" fmla="*/ 628 h 1161"/>
                <a:gd name="T8" fmla="*/ 3059 w 6131"/>
                <a:gd name="T9" fmla="*/ 527 h 1161"/>
                <a:gd name="T10" fmla="*/ 3564 w 6131"/>
                <a:gd name="T11" fmla="*/ 428 h 1161"/>
                <a:gd name="T12" fmla="*/ 4070 w 6131"/>
                <a:gd name="T13" fmla="*/ 333 h 1161"/>
                <a:gd name="T14" fmla="*/ 4575 w 6131"/>
                <a:gd name="T15" fmla="*/ 246 h 1161"/>
                <a:gd name="T16" fmla="*/ 5081 w 6131"/>
                <a:gd name="T17" fmla="*/ 164 h 1161"/>
                <a:gd name="T18" fmla="*/ 6091 w 6131"/>
                <a:gd name="T19" fmla="*/ 3 h 1161"/>
                <a:gd name="T20" fmla="*/ 6128 w 6131"/>
                <a:gd name="T21" fmla="*/ 29 h 1161"/>
                <a:gd name="T22" fmla="*/ 6102 w 6131"/>
                <a:gd name="T23" fmla="*/ 66 h 1161"/>
                <a:gd name="T24" fmla="*/ 5092 w 6131"/>
                <a:gd name="T25" fmla="*/ 227 h 1161"/>
                <a:gd name="T26" fmla="*/ 4586 w 6131"/>
                <a:gd name="T27" fmla="*/ 309 h 1161"/>
                <a:gd name="T28" fmla="*/ 4081 w 6131"/>
                <a:gd name="T29" fmla="*/ 396 h 1161"/>
                <a:gd name="T30" fmla="*/ 3577 w 6131"/>
                <a:gd name="T31" fmla="*/ 491 h 1161"/>
                <a:gd name="T32" fmla="*/ 3072 w 6131"/>
                <a:gd name="T33" fmla="*/ 590 h 1161"/>
                <a:gd name="T34" fmla="*/ 2567 w 6131"/>
                <a:gd name="T35" fmla="*/ 691 h 1161"/>
                <a:gd name="T36" fmla="*/ 2061 w 6131"/>
                <a:gd name="T37" fmla="*/ 789 h 1161"/>
                <a:gd name="T38" fmla="*/ 1050 w 6131"/>
                <a:gd name="T39" fmla="*/ 975 h 1161"/>
                <a:gd name="T40" fmla="*/ 40 w 6131"/>
                <a:gd name="T41" fmla="*/ 1158 h 1161"/>
                <a:gd name="T42" fmla="*/ 3 w 6131"/>
                <a:gd name="T43" fmla="*/ 1132 h 1161"/>
                <a:gd name="T44" fmla="*/ 29 w 6131"/>
                <a:gd name="T45" fmla="*/ 1095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31" h="1161">
                  <a:moveTo>
                    <a:pt x="29" y="1095"/>
                  </a:moveTo>
                  <a:lnTo>
                    <a:pt x="1039" y="912"/>
                  </a:lnTo>
                  <a:lnTo>
                    <a:pt x="2050" y="726"/>
                  </a:lnTo>
                  <a:lnTo>
                    <a:pt x="2554" y="628"/>
                  </a:lnTo>
                  <a:lnTo>
                    <a:pt x="3059" y="527"/>
                  </a:lnTo>
                  <a:lnTo>
                    <a:pt x="3564" y="428"/>
                  </a:lnTo>
                  <a:lnTo>
                    <a:pt x="4070" y="333"/>
                  </a:lnTo>
                  <a:lnTo>
                    <a:pt x="4575" y="246"/>
                  </a:lnTo>
                  <a:lnTo>
                    <a:pt x="5081" y="164"/>
                  </a:lnTo>
                  <a:lnTo>
                    <a:pt x="6091" y="3"/>
                  </a:lnTo>
                  <a:cubicBezTo>
                    <a:pt x="6109" y="0"/>
                    <a:pt x="6125" y="12"/>
                    <a:pt x="6128" y="29"/>
                  </a:cubicBezTo>
                  <a:cubicBezTo>
                    <a:pt x="6131" y="47"/>
                    <a:pt x="6119" y="63"/>
                    <a:pt x="6102" y="66"/>
                  </a:cubicBezTo>
                  <a:lnTo>
                    <a:pt x="5092" y="227"/>
                  </a:lnTo>
                  <a:lnTo>
                    <a:pt x="4586" y="309"/>
                  </a:lnTo>
                  <a:lnTo>
                    <a:pt x="4081" y="396"/>
                  </a:lnTo>
                  <a:lnTo>
                    <a:pt x="3577" y="491"/>
                  </a:lnTo>
                  <a:lnTo>
                    <a:pt x="3072" y="590"/>
                  </a:lnTo>
                  <a:lnTo>
                    <a:pt x="2567" y="691"/>
                  </a:lnTo>
                  <a:lnTo>
                    <a:pt x="2061" y="789"/>
                  </a:lnTo>
                  <a:lnTo>
                    <a:pt x="1050" y="975"/>
                  </a:lnTo>
                  <a:lnTo>
                    <a:pt x="40" y="1158"/>
                  </a:lnTo>
                  <a:cubicBezTo>
                    <a:pt x="23" y="1161"/>
                    <a:pt x="6" y="1150"/>
                    <a:pt x="3" y="1132"/>
                  </a:cubicBezTo>
                  <a:cubicBezTo>
                    <a:pt x="0" y="1115"/>
                    <a:pt x="11" y="1098"/>
                    <a:pt x="29" y="1095"/>
                  </a:cubicBezTo>
                  <a:close/>
                </a:path>
              </a:pathLst>
            </a:custGeom>
            <a:solidFill>
              <a:srgbClr val="BE4B48"/>
            </a:solidFill>
            <a:ln w="11113" cap="flat">
              <a:solidFill>
                <a:srgbClr val="BE4B48"/>
              </a:solidFill>
              <a:prstDash val="solid"/>
              <a:bevel/>
              <a:headEnd/>
              <a:tailEnd/>
            </a:ln>
          </p:spPr>
          <p:txBody>
            <a:bodyPr vert="horz" wrap="square" lIns="91416" tIns="45708" rIns="91416" bIns="45708" numCol="1" anchor="t" anchorCtr="0" compatLnSpc="1">
              <a:prstTxWarp prst="textNoShape">
                <a:avLst/>
              </a:prstTxWarp>
            </a:bodyPr>
            <a:lstStyle/>
            <a:p>
              <a:endParaRPr lang="fi-FI" sz="1799"/>
            </a:p>
          </p:txBody>
        </p:sp>
        <p:sp>
          <p:nvSpPr>
            <p:cNvPr id="23" name="Freeform 18"/>
            <p:cNvSpPr>
              <a:spLocks noEditPoints="1"/>
            </p:cNvSpPr>
            <p:nvPr/>
          </p:nvSpPr>
          <p:spPr bwMode="auto">
            <a:xfrm>
              <a:off x="1719" y="2624"/>
              <a:ext cx="2641" cy="199"/>
            </a:xfrm>
            <a:custGeom>
              <a:avLst/>
              <a:gdLst>
                <a:gd name="T0" fmla="*/ 191 w 6089"/>
                <a:gd name="T1" fmla="*/ 139 h 513"/>
                <a:gd name="T2" fmla="*/ 3 w 6089"/>
                <a:gd name="T3" fmla="*/ 102 h 513"/>
                <a:gd name="T4" fmla="*/ 502 w 6089"/>
                <a:gd name="T5" fmla="*/ 177 h 513"/>
                <a:gd name="T6" fmla="*/ 492 w 6089"/>
                <a:gd name="T7" fmla="*/ 224 h 513"/>
                <a:gd name="T8" fmla="*/ 361 w 6089"/>
                <a:gd name="T9" fmla="*/ 149 h 513"/>
                <a:gd name="T10" fmla="*/ 850 w 6089"/>
                <a:gd name="T11" fmla="*/ 274 h 513"/>
                <a:gd name="T12" fmla="*/ 662 w 6089"/>
                <a:gd name="T13" fmla="*/ 235 h 513"/>
                <a:gd name="T14" fmla="*/ 1042 w 6089"/>
                <a:gd name="T15" fmla="*/ 290 h 513"/>
                <a:gd name="T16" fmla="*/ 1151 w 6089"/>
                <a:gd name="T17" fmla="*/ 359 h 513"/>
                <a:gd name="T18" fmla="*/ 991 w 6089"/>
                <a:gd name="T19" fmla="*/ 304 h 513"/>
                <a:gd name="T20" fmla="*/ 1490 w 6089"/>
                <a:gd name="T21" fmla="*/ 371 h 513"/>
                <a:gd name="T22" fmla="*/ 1340 w 6089"/>
                <a:gd name="T23" fmla="*/ 394 h 513"/>
                <a:gd name="T24" fmla="*/ 1679 w 6089"/>
                <a:gd name="T25" fmla="*/ 399 h 513"/>
                <a:gd name="T26" fmla="*/ 1843 w 6089"/>
                <a:gd name="T27" fmla="*/ 443 h 513"/>
                <a:gd name="T28" fmla="*/ 1673 w 6089"/>
                <a:gd name="T29" fmla="*/ 446 h 513"/>
                <a:gd name="T30" fmla="*/ 2012 w 6089"/>
                <a:gd name="T31" fmla="*/ 436 h 513"/>
                <a:gd name="T32" fmla="*/ 2178 w 6089"/>
                <a:gd name="T33" fmla="*/ 471 h 513"/>
                <a:gd name="T34" fmla="*/ 2008 w 6089"/>
                <a:gd name="T35" fmla="*/ 484 h 513"/>
                <a:gd name="T36" fmla="*/ 2346 w 6089"/>
                <a:gd name="T37" fmla="*/ 456 h 513"/>
                <a:gd name="T38" fmla="*/ 2488 w 6089"/>
                <a:gd name="T39" fmla="*/ 509 h 513"/>
                <a:gd name="T40" fmla="*/ 2346 w 6089"/>
                <a:gd name="T41" fmla="*/ 456 h 513"/>
                <a:gd name="T42" fmla="*/ 2825 w 6089"/>
                <a:gd name="T43" fmla="*/ 465 h 513"/>
                <a:gd name="T44" fmla="*/ 2805 w 6089"/>
                <a:gd name="T45" fmla="*/ 513 h 513"/>
                <a:gd name="T46" fmla="*/ 2681 w 6089"/>
                <a:gd name="T47" fmla="*/ 464 h 513"/>
                <a:gd name="T48" fmla="*/ 3160 w 6089"/>
                <a:gd name="T49" fmla="*/ 458 h 513"/>
                <a:gd name="T50" fmla="*/ 3059 w 6089"/>
                <a:gd name="T51" fmla="*/ 510 h 513"/>
                <a:gd name="T52" fmla="*/ 3017 w 6089"/>
                <a:gd name="T53" fmla="*/ 463 h 513"/>
                <a:gd name="T54" fmla="*/ 3521 w 6089"/>
                <a:gd name="T55" fmla="*/ 465 h 513"/>
                <a:gd name="T56" fmla="*/ 3329 w 6089"/>
                <a:gd name="T57" fmla="*/ 474 h 513"/>
                <a:gd name="T58" fmla="*/ 3830 w 6089"/>
                <a:gd name="T59" fmla="*/ 415 h 513"/>
                <a:gd name="T60" fmla="*/ 3690 w 6089"/>
                <a:gd name="T61" fmla="*/ 476 h 513"/>
                <a:gd name="T62" fmla="*/ 4021 w 6089"/>
                <a:gd name="T63" fmla="*/ 399 h 513"/>
                <a:gd name="T64" fmla="*/ 4190 w 6089"/>
                <a:gd name="T65" fmla="*/ 404 h 513"/>
                <a:gd name="T66" fmla="*/ 4025 w 6089"/>
                <a:gd name="T67" fmla="*/ 446 h 513"/>
                <a:gd name="T68" fmla="*/ 4353 w 6089"/>
                <a:gd name="T69" fmla="*/ 358 h 513"/>
                <a:gd name="T70" fmla="*/ 4502 w 6089"/>
                <a:gd name="T71" fmla="*/ 383 h 513"/>
                <a:gd name="T72" fmla="*/ 4353 w 6089"/>
                <a:gd name="T73" fmla="*/ 358 h 513"/>
                <a:gd name="T74" fmla="*/ 4825 w 6089"/>
                <a:gd name="T75" fmla="*/ 277 h 513"/>
                <a:gd name="T76" fmla="*/ 4831 w 6089"/>
                <a:gd name="T77" fmla="*/ 325 h 513"/>
                <a:gd name="T78" fmla="*/ 4683 w 6089"/>
                <a:gd name="T79" fmla="*/ 303 h 513"/>
                <a:gd name="T80" fmla="*/ 5154 w 6089"/>
                <a:gd name="T81" fmla="*/ 211 h 513"/>
                <a:gd name="T82" fmla="*/ 5084 w 6089"/>
                <a:gd name="T83" fmla="*/ 275 h 513"/>
                <a:gd name="T84" fmla="*/ 5013 w 6089"/>
                <a:gd name="T85" fmla="*/ 240 h 513"/>
                <a:gd name="T86" fmla="*/ 5511 w 6089"/>
                <a:gd name="T87" fmla="*/ 160 h 513"/>
                <a:gd name="T88" fmla="*/ 5323 w 6089"/>
                <a:gd name="T89" fmla="*/ 200 h 513"/>
                <a:gd name="T90" fmla="*/ 5812 w 6089"/>
                <a:gd name="T91" fmla="*/ 74 h 513"/>
                <a:gd name="T92" fmla="*/ 5821 w 6089"/>
                <a:gd name="T93" fmla="*/ 121 h 513"/>
                <a:gd name="T94" fmla="*/ 5671 w 6089"/>
                <a:gd name="T95" fmla="*/ 103 h 513"/>
                <a:gd name="T96" fmla="*/ 5963 w 6089"/>
                <a:gd name="T97" fmla="*/ 14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9" h="513">
                  <a:moveTo>
                    <a:pt x="31" y="83"/>
                  </a:moveTo>
                  <a:lnTo>
                    <a:pt x="172" y="111"/>
                  </a:lnTo>
                  <a:cubicBezTo>
                    <a:pt x="185" y="114"/>
                    <a:pt x="194" y="126"/>
                    <a:pt x="191" y="139"/>
                  </a:cubicBezTo>
                  <a:cubicBezTo>
                    <a:pt x="189" y="152"/>
                    <a:pt x="176" y="161"/>
                    <a:pt x="163" y="158"/>
                  </a:cubicBezTo>
                  <a:lnTo>
                    <a:pt x="22" y="130"/>
                  </a:lnTo>
                  <a:cubicBezTo>
                    <a:pt x="9" y="127"/>
                    <a:pt x="0" y="115"/>
                    <a:pt x="3" y="102"/>
                  </a:cubicBezTo>
                  <a:cubicBezTo>
                    <a:pt x="6" y="89"/>
                    <a:pt x="18" y="80"/>
                    <a:pt x="31" y="83"/>
                  </a:cubicBezTo>
                  <a:close/>
                  <a:moveTo>
                    <a:pt x="361" y="149"/>
                  </a:moveTo>
                  <a:lnTo>
                    <a:pt x="502" y="177"/>
                  </a:lnTo>
                  <a:cubicBezTo>
                    <a:pt x="515" y="180"/>
                    <a:pt x="523" y="192"/>
                    <a:pt x="521" y="205"/>
                  </a:cubicBezTo>
                  <a:cubicBezTo>
                    <a:pt x="518" y="218"/>
                    <a:pt x="505" y="227"/>
                    <a:pt x="492" y="224"/>
                  </a:cubicBezTo>
                  <a:lnTo>
                    <a:pt x="492" y="224"/>
                  </a:lnTo>
                  <a:lnTo>
                    <a:pt x="351" y="196"/>
                  </a:lnTo>
                  <a:cubicBezTo>
                    <a:pt x="338" y="193"/>
                    <a:pt x="330" y="181"/>
                    <a:pt x="332" y="168"/>
                  </a:cubicBezTo>
                  <a:cubicBezTo>
                    <a:pt x="335" y="155"/>
                    <a:pt x="348" y="146"/>
                    <a:pt x="361" y="149"/>
                  </a:cubicBezTo>
                  <a:close/>
                  <a:moveTo>
                    <a:pt x="690" y="216"/>
                  </a:moveTo>
                  <a:lnTo>
                    <a:pt x="831" y="246"/>
                  </a:lnTo>
                  <a:cubicBezTo>
                    <a:pt x="844" y="248"/>
                    <a:pt x="852" y="261"/>
                    <a:pt x="850" y="274"/>
                  </a:cubicBezTo>
                  <a:cubicBezTo>
                    <a:pt x="847" y="287"/>
                    <a:pt x="834" y="295"/>
                    <a:pt x="821" y="293"/>
                  </a:cubicBezTo>
                  <a:lnTo>
                    <a:pt x="680" y="263"/>
                  </a:lnTo>
                  <a:cubicBezTo>
                    <a:pt x="667" y="260"/>
                    <a:pt x="659" y="248"/>
                    <a:pt x="662" y="235"/>
                  </a:cubicBezTo>
                  <a:cubicBezTo>
                    <a:pt x="664" y="222"/>
                    <a:pt x="677" y="213"/>
                    <a:pt x="690" y="216"/>
                  </a:cubicBezTo>
                  <a:close/>
                  <a:moveTo>
                    <a:pt x="1019" y="285"/>
                  </a:moveTo>
                  <a:lnTo>
                    <a:pt x="1042" y="290"/>
                  </a:lnTo>
                  <a:lnTo>
                    <a:pt x="1160" y="312"/>
                  </a:lnTo>
                  <a:cubicBezTo>
                    <a:pt x="1173" y="315"/>
                    <a:pt x="1181" y="327"/>
                    <a:pt x="1179" y="340"/>
                  </a:cubicBezTo>
                  <a:cubicBezTo>
                    <a:pt x="1176" y="353"/>
                    <a:pt x="1164" y="362"/>
                    <a:pt x="1151" y="359"/>
                  </a:cubicBezTo>
                  <a:lnTo>
                    <a:pt x="1033" y="337"/>
                  </a:lnTo>
                  <a:lnTo>
                    <a:pt x="1009" y="332"/>
                  </a:lnTo>
                  <a:cubicBezTo>
                    <a:pt x="996" y="329"/>
                    <a:pt x="988" y="317"/>
                    <a:pt x="991" y="304"/>
                  </a:cubicBezTo>
                  <a:cubicBezTo>
                    <a:pt x="993" y="291"/>
                    <a:pt x="1006" y="282"/>
                    <a:pt x="1019" y="285"/>
                  </a:cubicBezTo>
                  <a:close/>
                  <a:moveTo>
                    <a:pt x="1348" y="347"/>
                  </a:moveTo>
                  <a:lnTo>
                    <a:pt x="1490" y="371"/>
                  </a:lnTo>
                  <a:cubicBezTo>
                    <a:pt x="1503" y="373"/>
                    <a:pt x="1512" y="386"/>
                    <a:pt x="1510" y="399"/>
                  </a:cubicBezTo>
                  <a:cubicBezTo>
                    <a:pt x="1508" y="412"/>
                    <a:pt x="1495" y="421"/>
                    <a:pt x="1482" y="419"/>
                  </a:cubicBezTo>
                  <a:lnTo>
                    <a:pt x="1340" y="394"/>
                  </a:lnTo>
                  <a:cubicBezTo>
                    <a:pt x="1327" y="392"/>
                    <a:pt x="1318" y="380"/>
                    <a:pt x="1321" y="367"/>
                  </a:cubicBezTo>
                  <a:cubicBezTo>
                    <a:pt x="1323" y="354"/>
                    <a:pt x="1335" y="345"/>
                    <a:pt x="1348" y="347"/>
                  </a:cubicBezTo>
                  <a:close/>
                  <a:moveTo>
                    <a:pt x="1679" y="399"/>
                  </a:moveTo>
                  <a:lnTo>
                    <a:pt x="1799" y="415"/>
                  </a:lnTo>
                  <a:lnTo>
                    <a:pt x="1821" y="417"/>
                  </a:lnTo>
                  <a:cubicBezTo>
                    <a:pt x="1834" y="418"/>
                    <a:pt x="1844" y="430"/>
                    <a:pt x="1843" y="443"/>
                  </a:cubicBezTo>
                  <a:cubicBezTo>
                    <a:pt x="1842" y="456"/>
                    <a:pt x="1830" y="466"/>
                    <a:pt x="1817" y="465"/>
                  </a:cubicBezTo>
                  <a:lnTo>
                    <a:pt x="1792" y="462"/>
                  </a:lnTo>
                  <a:lnTo>
                    <a:pt x="1673" y="446"/>
                  </a:lnTo>
                  <a:cubicBezTo>
                    <a:pt x="1660" y="444"/>
                    <a:pt x="1651" y="432"/>
                    <a:pt x="1652" y="419"/>
                  </a:cubicBezTo>
                  <a:cubicBezTo>
                    <a:pt x="1654" y="406"/>
                    <a:pt x="1666" y="397"/>
                    <a:pt x="1679" y="399"/>
                  </a:cubicBezTo>
                  <a:close/>
                  <a:moveTo>
                    <a:pt x="2012" y="436"/>
                  </a:moveTo>
                  <a:lnTo>
                    <a:pt x="2050" y="440"/>
                  </a:lnTo>
                  <a:lnTo>
                    <a:pt x="2155" y="446"/>
                  </a:lnTo>
                  <a:cubicBezTo>
                    <a:pt x="2168" y="447"/>
                    <a:pt x="2178" y="458"/>
                    <a:pt x="2178" y="471"/>
                  </a:cubicBezTo>
                  <a:cubicBezTo>
                    <a:pt x="2177" y="484"/>
                    <a:pt x="2165" y="495"/>
                    <a:pt x="2152" y="494"/>
                  </a:cubicBezTo>
                  <a:lnTo>
                    <a:pt x="2045" y="487"/>
                  </a:lnTo>
                  <a:lnTo>
                    <a:pt x="2008" y="484"/>
                  </a:lnTo>
                  <a:cubicBezTo>
                    <a:pt x="1994" y="482"/>
                    <a:pt x="1985" y="471"/>
                    <a:pt x="1986" y="457"/>
                  </a:cubicBezTo>
                  <a:cubicBezTo>
                    <a:pt x="1987" y="444"/>
                    <a:pt x="1999" y="435"/>
                    <a:pt x="2012" y="436"/>
                  </a:cubicBezTo>
                  <a:close/>
                  <a:moveTo>
                    <a:pt x="2346" y="456"/>
                  </a:moveTo>
                  <a:lnTo>
                    <a:pt x="2490" y="461"/>
                  </a:lnTo>
                  <a:cubicBezTo>
                    <a:pt x="2503" y="462"/>
                    <a:pt x="2514" y="473"/>
                    <a:pt x="2513" y="486"/>
                  </a:cubicBezTo>
                  <a:cubicBezTo>
                    <a:pt x="2513" y="499"/>
                    <a:pt x="2502" y="510"/>
                    <a:pt x="2488" y="509"/>
                  </a:cubicBezTo>
                  <a:lnTo>
                    <a:pt x="2344" y="504"/>
                  </a:lnTo>
                  <a:cubicBezTo>
                    <a:pt x="2331" y="504"/>
                    <a:pt x="2321" y="492"/>
                    <a:pt x="2321" y="479"/>
                  </a:cubicBezTo>
                  <a:cubicBezTo>
                    <a:pt x="2322" y="466"/>
                    <a:pt x="2333" y="456"/>
                    <a:pt x="2346" y="456"/>
                  </a:cubicBezTo>
                  <a:close/>
                  <a:moveTo>
                    <a:pt x="2681" y="464"/>
                  </a:moveTo>
                  <a:lnTo>
                    <a:pt x="2806" y="465"/>
                  </a:lnTo>
                  <a:lnTo>
                    <a:pt x="2825" y="465"/>
                  </a:lnTo>
                  <a:cubicBezTo>
                    <a:pt x="2838" y="465"/>
                    <a:pt x="2849" y="476"/>
                    <a:pt x="2849" y="489"/>
                  </a:cubicBezTo>
                  <a:cubicBezTo>
                    <a:pt x="2849" y="502"/>
                    <a:pt x="2839" y="513"/>
                    <a:pt x="2825" y="513"/>
                  </a:cubicBezTo>
                  <a:lnTo>
                    <a:pt x="2805" y="513"/>
                  </a:lnTo>
                  <a:lnTo>
                    <a:pt x="2681" y="512"/>
                  </a:lnTo>
                  <a:cubicBezTo>
                    <a:pt x="2668" y="512"/>
                    <a:pt x="2657" y="502"/>
                    <a:pt x="2657" y="488"/>
                  </a:cubicBezTo>
                  <a:cubicBezTo>
                    <a:pt x="2657" y="475"/>
                    <a:pt x="2668" y="464"/>
                    <a:pt x="2681" y="464"/>
                  </a:cubicBezTo>
                  <a:close/>
                  <a:moveTo>
                    <a:pt x="3017" y="463"/>
                  </a:moveTo>
                  <a:lnTo>
                    <a:pt x="3058" y="462"/>
                  </a:lnTo>
                  <a:lnTo>
                    <a:pt x="3160" y="458"/>
                  </a:lnTo>
                  <a:cubicBezTo>
                    <a:pt x="3173" y="457"/>
                    <a:pt x="3184" y="467"/>
                    <a:pt x="3185" y="480"/>
                  </a:cubicBezTo>
                  <a:cubicBezTo>
                    <a:pt x="3186" y="494"/>
                    <a:pt x="3175" y="505"/>
                    <a:pt x="3162" y="506"/>
                  </a:cubicBezTo>
                  <a:lnTo>
                    <a:pt x="3059" y="510"/>
                  </a:lnTo>
                  <a:lnTo>
                    <a:pt x="3017" y="511"/>
                  </a:lnTo>
                  <a:cubicBezTo>
                    <a:pt x="3004" y="511"/>
                    <a:pt x="2993" y="500"/>
                    <a:pt x="2993" y="487"/>
                  </a:cubicBezTo>
                  <a:cubicBezTo>
                    <a:pt x="2993" y="474"/>
                    <a:pt x="3004" y="463"/>
                    <a:pt x="3017" y="463"/>
                  </a:cubicBezTo>
                  <a:close/>
                  <a:moveTo>
                    <a:pt x="3352" y="449"/>
                  </a:moveTo>
                  <a:lnTo>
                    <a:pt x="3496" y="442"/>
                  </a:lnTo>
                  <a:cubicBezTo>
                    <a:pt x="3509" y="441"/>
                    <a:pt x="3520" y="451"/>
                    <a:pt x="3521" y="465"/>
                  </a:cubicBezTo>
                  <a:cubicBezTo>
                    <a:pt x="3521" y="478"/>
                    <a:pt x="3511" y="489"/>
                    <a:pt x="3498" y="490"/>
                  </a:cubicBezTo>
                  <a:lnTo>
                    <a:pt x="3354" y="496"/>
                  </a:lnTo>
                  <a:cubicBezTo>
                    <a:pt x="3341" y="497"/>
                    <a:pt x="3330" y="487"/>
                    <a:pt x="3329" y="474"/>
                  </a:cubicBezTo>
                  <a:cubicBezTo>
                    <a:pt x="3328" y="460"/>
                    <a:pt x="3338" y="449"/>
                    <a:pt x="3352" y="449"/>
                  </a:cubicBezTo>
                  <a:close/>
                  <a:moveTo>
                    <a:pt x="3686" y="428"/>
                  </a:moveTo>
                  <a:lnTo>
                    <a:pt x="3830" y="415"/>
                  </a:lnTo>
                  <a:cubicBezTo>
                    <a:pt x="3843" y="414"/>
                    <a:pt x="3854" y="424"/>
                    <a:pt x="3856" y="437"/>
                  </a:cubicBezTo>
                  <a:cubicBezTo>
                    <a:pt x="3857" y="450"/>
                    <a:pt x="3847" y="462"/>
                    <a:pt x="3834" y="463"/>
                  </a:cubicBezTo>
                  <a:lnTo>
                    <a:pt x="3690" y="476"/>
                  </a:lnTo>
                  <a:cubicBezTo>
                    <a:pt x="3677" y="477"/>
                    <a:pt x="3665" y="467"/>
                    <a:pt x="3664" y="454"/>
                  </a:cubicBezTo>
                  <a:cubicBezTo>
                    <a:pt x="3663" y="440"/>
                    <a:pt x="3673" y="429"/>
                    <a:pt x="3686" y="428"/>
                  </a:cubicBezTo>
                  <a:close/>
                  <a:moveTo>
                    <a:pt x="4021" y="399"/>
                  </a:moveTo>
                  <a:lnTo>
                    <a:pt x="4066" y="395"/>
                  </a:lnTo>
                  <a:lnTo>
                    <a:pt x="4163" y="383"/>
                  </a:lnTo>
                  <a:cubicBezTo>
                    <a:pt x="4176" y="381"/>
                    <a:pt x="4188" y="390"/>
                    <a:pt x="4190" y="404"/>
                  </a:cubicBezTo>
                  <a:cubicBezTo>
                    <a:pt x="4191" y="417"/>
                    <a:pt x="4182" y="429"/>
                    <a:pt x="4169" y="430"/>
                  </a:cubicBezTo>
                  <a:lnTo>
                    <a:pt x="4071" y="442"/>
                  </a:lnTo>
                  <a:lnTo>
                    <a:pt x="4025" y="446"/>
                  </a:lnTo>
                  <a:cubicBezTo>
                    <a:pt x="4012" y="447"/>
                    <a:pt x="4000" y="438"/>
                    <a:pt x="3999" y="425"/>
                  </a:cubicBezTo>
                  <a:cubicBezTo>
                    <a:pt x="3998" y="411"/>
                    <a:pt x="4008" y="400"/>
                    <a:pt x="4021" y="399"/>
                  </a:cubicBezTo>
                  <a:close/>
                  <a:moveTo>
                    <a:pt x="4353" y="358"/>
                  </a:moveTo>
                  <a:lnTo>
                    <a:pt x="4495" y="336"/>
                  </a:lnTo>
                  <a:cubicBezTo>
                    <a:pt x="4508" y="334"/>
                    <a:pt x="4520" y="342"/>
                    <a:pt x="4522" y="356"/>
                  </a:cubicBezTo>
                  <a:cubicBezTo>
                    <a:pt x="4524" y="369"/>
                    <a:pt x="4515" y="381"/>
                    <a:pt x="4502" y="383"/>
                  </a:cubicBezTo>
                  <a:lnTo>
                    <a:pt x="4360" y="406"/>
                  </a:lnTo>
                  <a:cubicBezTo>
                    <a:pt x="4347" y="408"/>
                    <a:pt x="4335" y="399"/>
                    <a:pt x="4333" y="386"/>
                  </a:cubicBezTo>
                  <a:cubicBezTo>
                    <a:pt x="4331" y="373"/>
                    <a:pt x="4340" y="360"/>
                    <a:pt x="4353" y="358"/>
                  </a:cubicBezTo>
                  <a:close/>
                  <a:moveTo>
                    <a:pt x="4683" y="303"/>
                  </a:moveTo>
                  <a:lnTo>
                    <a:pt x="4822" y="278"/>
                  </a:lnTo>
                  <a:lnTo>
                    <a:pt x="4825" y="277"/>
                  </a:lnTo>
                  <a:cubicBezTo>
                    <a:pt x="4838" y="275"/>
                    <a:pt x="4850" y="283"/>
                    <a:pt x="4853" y="296"/>
                  </a:cubicBezTo>
                  <a:cubicBezTo>
                    <a:pt x="4856" y="309"/>
                    <a:pt x="4847" y="322"/>
                    <a:pt x="4834" y="324"/>
                  </a:cubicBezTo>
                  <a:lnTo>
                    <a:pt x="4831" y="325"/>
                  </a:lnTo>
                  <a:lnTo>
                    <a:pt x="4692" y="350"/>
                  </a:lnTo>
                  <a:cubicBezTo>
                    <a:pt x="4679" y="353"/>
                    <a:pt x="4667" y="344"/>
                    <a:pt x="4664" y="331"/>
                  </a:cubicBezTo>
                  <a:cubicBezTo>
                    <a:pt x="4662" y="318"/>
                    <a:pt x="4670" y="305"/>
                    <a:pt x="4683" y="303"/>
                  </a:cubicBezTo>
                  <a:close/>
                  <a:moveTo>
                    <a:pt x="5013" y="240"/>
                  </a:moveTo>
                  <a:lnTo>
                    <a:pt x="5075" y="228"/>
                  </a:lnTo>
                  <a:lnTo>
                    <a:pt x="5154" y="211"/>
                  </a:lnTo>
                  <a:cubicBezTo>
                    <a:pt x="5167" y="208"/>
                    <a:pt x="5180" y="217"/>
                    <a:pt x="5182" y="230"/>
                  </a:cubicBezTo>
                  <a:cubicBezTo>
                    <a:pt x="5185" y="243"/>
                    <a:pt x="5177" y="255"/>
                    <a:pt x="5164" y="258"/>
                  </a:cubicBezTo>
                  <a:lnTo>
                    <a:pt x="5084" y="275"/>
                  </a:lnTo>
                  <a:lnTo>
                    <a:pt x="5022" y="287"/>
                  </a:lnTo>
                  <a:cubicBezTo>
                    <a:pt x="5009" y="290"/>
                    <a:pt x="4997" y="281"/>
                    <a:pt x="4994" y="268"/>
                  </a:cubicBezTo>
                  <a:cubicBezTo>
                    <a:pt x="4992" y="255"/>
                    <a:pt x="5000" y="243"/>
                    <a:pt x="5013" y="240"/>
                  </a:cubicBezTo>
                  <a:close/>
                  <a:moveTo>
                    <a:pt x="5342" y="171"/>
                  </a:moveTo>
                  <a:lnTo>
                    <a:pt x="5483" y="142"/>
                  </a:lnTo>
                  <a:cubicBezTo>
                    <a:pt x="5496" y="139"/>
                    <a:pt x="5508" y="147"/>
                    <a:pt x="5511" y="160"/>
                  </a:cubicBezTo>
                  <a:cubicBezTo>
                    <a:pt x="5514" y="173"/>
                    <a:pt x="5505" y="186"/>
                    <a:pt x="5493" y="188"/>
                  </a:cubicBezTo>
                  <a:lnTo>
                    <a:pt x="5352" y="218"/>
                  </a:lnTo>
                  <a:cubicBezTo>
                    <a:pt x="5339" y="221"/>
                    <a:pt x="5326" y="213"/>
                    <a:pt x="5323" y="200"/>
                  </a:cubicBezTo>
                  <a:cubicBezTo>
                    <a:pt x="5320" y="187"/>
                    <a:pt x="5329" y="174"/>
                    <a:pt x="5342" y="171"/>
                  </a:cubicBezTo>
                  <a:close/>
                  <a:moveTo>
                    <a:pt x="5671" y="103"/>
                  </a:moveTo>
                  <a:lnTo>
                    <a:pt x="5812" y="74"/>
                  </a:lnTo>
                  <a:cubicBezTo>
                    <a:pt x="5825" y="71"/>
                    <a:pt x="5838" y="80"/>
                    <a:pt x="5840" y="93"/>
                  </a:cubicBezTo>
                  <a:cubicBezTo>
                    <a:pt x="5843" y="106"/>
                    <a:pt x="5834" y="118"/>
                    <a:pt x="5821" y="121"/>
                  </a:cubicBezTo>
                  <a:lnTo>
                    <a:pt x="5821" y="121"/>
                  </a:lnTo>
                  <a:lnTo>
                    <a:pt x="5680" y="150"/>
                  </a:lnTo>
                  <a:cubicBezTo>
                    <a:pt x="5667" y="152"/>
                    <a:pt x="5655" y="144"/>
                    <a:pt x="5652" y="131"/>
                  </a:cubicBezTo>
                  <a:cubicBezTo>
                    <a:pt x="5649" y="118"/>
                    <a:pt x="5658" y="105"/>
                    <a:pt x="5671" y="103"/>
                  </a:cubicBezTo>
                  <a:close/>
                  <a:moveTo>
                    <a:pt x="5934" y="0"/>
                  </a:moveTo>
                  <a:lnTo>
                    <a:pt x="6089" y="42"/>
                  </a:lnTo>
                  <a:lnTo>
                    <a:pt x="5963" y="142"/>
                  </a:lnTo>
                  <a:lnTo>
                    <a:pt x="5934" y="0"/>
                  </a:lnTo>
                  <a:close/>
                </a:path>
              </a:pathLst>
            </a:custGeom>
            <a:solidFill>
              <a:srgbClr val="000000"/>
            </a:solidFill>
            <a:ln w="0" cap="flat">
              <a:solidFill>
                <a:srgbClr val="000000"/>
              </a:solidFill>
              <a:prstDash val="solid"/>
              <a:round/>
              <a:headEnd/>
              <a:tailEnd/>
            </a:ln>
          </p:spPr>
          <p:txBody>
            <a:bodyPr vert="horz" wrap="square" lIns="91416" tIns="45708" rIns="91416" bIns="45708" numCol="1" anchor="t" anchorCtr="0" compatLnSpc="1">
              <a:prstTxWarp prst="textNoShape">
                <a:avLst/>
              </a:prstTxWarp>
            </a:bodyPr>
            <a:lstStyle/>
            <a:p>
              <a:endParaRPr lang="fi-FI" sz="1799"/>
            </a:p>
          </p:txBody>
        </p:sp>
        <p:sp>
          <p:nvSpPr>
            <p:cNvPr id="24" name="Rectangle 19"/>
            <p:cNvSpPr>
              <a:spLocks noChangeArrowheads="1"/>
            </p:cNvSpPr>
            <p:nvPr/>
          </p:nvSpPr>
          <p:spPr bwMode="auto">
            <a:xfrm>
              <a:off x="1658" y="2935"/>
              <a:ext cx="12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200</a:t>
              </a:r>
              <a:endParaRPr lang="fi-FI" altLang="fi-FI" sz="1799"/>
            </a:p>
          </p:txBody>
        </p:sp>
        <p:sp>
          <p:nvSpPr>
            <p:cNvPr id="25" name="Rectangle 20"/>
            <p:cNvSpPr>
              <a:spLocks noChangeArrowheads="1"/>
            </p:cNvSpPr>
            <p:nvPr/>
          </p:nvSpPr>
          <p:spPr bwMode="auto">
            <a:xfrm>
              <a:off x="2513" y="2820"/>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1000</a:t>
              </a:r>
              <a:endParaRPr lang="fi-FI" altLang="fi-FI" sz="1799"/>
            </a:p>
          </p:txBody>
        </p:sp>
        <p:sp>
          <p:nvSpPr>
            <p:cNvPr id="26" name="Rectangle 21"/>
            <p:cNvSpPr>
              <a:spLocks noChangeArrowheads="1"/>
            </p:cNvSpPr>
            <p:nvPr/>
          </p:nvSpPr>
          <p:spPr bwMode="auto">
            <a:xfrm>
              <a:off x="3389" y="2243"/>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3000</a:t>
              </a:r>
              <a:endParaRPr lang="fi-FI" altLang="fi-FI" sz="1799"/>
            </a:p>
          </p:txBody>
        </p:sp>
        <p:sp>
          <p:nvSpPr>
            <p:cNvPr id="27" name="Rectangle 22"/>
            <p:cNvSpPr>
              <a:spLocks noChangeArrowheads="1"/>
            </p:cNvSpPr>
            <p:nvPr/>
          </p:nvSpPr>
          <p:spPr bwMode="auto">
            <a:xfrm>
              <a:off x="4266" y="1376"/>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6000</a:t>
              </a:r>
              <a:endParaRPr lang="fi-FI" altLang="fi-FI" sz="1799"/>
            </a:p>
          </p:txBody>
        </p:sp>
        <p:sp>
          <p:nvSpPr>
            <p:cNvPr id="28" name="Rectangle 23"/>
            <p:cNvSpPr>
              <a:spLocks noChangeArrowheads="1"/>
            </p:cNvSpPr>
            <p:nvPr/>
          </p:nvSpPr>
          <p:spPr bwMode="auto">
            <a:xfrm>
              <a:off x="1623" y="2230"/>
              <a:ext cx="18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6 000</a:t>
              </a:r>
              <a:endParaRPr lang="fi-FI" altLang="fi-FI" sz="1799"/>
            </a:p>
          </p:txBody>
        </p:sp>
        <p:sp>
          <p:nvSpPr>
            <p:cNvPr id="29" name="Rectangle 24"/>
            <p:cNvSpPr>
              <a:spLocks noChangeArrowheads="1"/>
            </p:cNvSpPr>
            <p:nvPr/>
          </p:nvSpPr>
          <p:spPr bwMode="auto">
            <a:xfrm>
              <a:off x="2458" y="2070"/>
              <a:ext cx="26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100 000</a:t>
              </a:r>
              <a:endParaRPr lang="fi-FI" altLang="fi-FI" sz="1799"/>
            </a:p>
          </p:txBody>
        </p:sp>
        <p:sp>
          <p:nvSpPr>
            <p:cNvPr id="30" name="Rectangle 25"/>
            <p:cNvSpPr>
              <a:spLocks noChangeArrowheads="1"/>
            </p:cNvSpPr>
            <p:nvPr/>
          </p:nvSpPr>
          <p:spPr bwMode="auto">
            <a:xfrm>
              <a:off x="3334" y="1632"/>
              <a:ext cx="26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360 000</a:t>
              </a:r>
              <a:endParaRPr lang="fi-FI" altLang="fi-FI" sz="1799"/>
            </a:p>
          </p:txBody>
        </p:sp>
        <p:sp>
          <p:nvSpPr>
            <p:cNvPr id="31" name="Rectangle 26"/>
            <p:cNvSpPr>
              <a:spLocks noChangeArrowheads="1"/>
            </p:cNvSpPr>
            <p:nvPr/>
          </p:nvSpPr>
          <p:spPr bwMode="auto">
            <a:xfrm>
              <a:off x="4217" y="1025"/>
              <a:ext cx="24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720000</a:t>
              </a:r>
              <a:endParaRPr lang="fi-FI" altLang="fi-FI" sz="1799"/>
            </a:p>
          </p:txBody>
        </p:sp>
        <p:sp>
          <p:nvSpPr>
            <p:cNvPr id="1024" name="Rectangle 27"/>
            <p:cNvSpPr>
              <a:spLocks noChangeArrowheads="1"/>
            </p:cNvSpPr>
            <p:nvPr/>
          </p:nvSpPr>
          <p:spPr bwMode="auto">
            <a:xfrm>
              <a:off x="4885" y="3017"/>
              <a:ext cx="4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0</a:t>
              </a:r>
              <a:endParaRPr lang="fi-FI" altLang="fi-FI" sz="1799"/>
            </a:p>
          </p:txBody>
        </p:sp>
        <p:sp>
          <p:nvSpPr>
            <p:cNvPr id="1025" name="Rectangle 28"/>
            <p:cNvSpPr>
              <a:spLocks noChangeArrowheads="1"/>
            </p:cNvSpPr>
            <p:nvPr/>
          </p:nvSpPr>
          <p:spPr bwMode="auto">
            <a:xfrm>
              <a:off x="4885" y="2728"/>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1000</a:t>
              </a:r>
              <a:endParaRPr lang="fi-FI" altLang="fi-FI" sz="1799"/>
            </a:p>
          </p:txBody>
        </p:sp>
        <p:sp>
          <p:nvSpPr>
            <p:cNvPr id="1027" name="Rectangle 29"/>
            <p:cNvSpPr>
              <a:spLocks noChangeArrowheads="1"/>
            </p:cNvSpPr>
            <p:nvPr/>
          </p:nvSpPr>
          <p:spPr bwMode="auto">
            <a:xfrm>
              <a:off x="4885" y="2439"/>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2000</a:t>
              </a:r>
              <a:endParaRPr lang="fi-FI" altLang="fi-FI" sz="1799"/>
            </a:p>
          </p:txBody>
        </p:sp>
        <p:sp>
          <p:nvSpPr>
            <p:cNvPr id="1028" name="Rectangle 30"/>
            <p:cNvSpPr>
              <a:spLocks noChangeArrowheads="1"/>
            </p:cNvSpPr>
            <p:nvPr/>
          </p:nvSpPr>
          <p:spPr bwMode="auto">
            <a:xfrm>
              <a:off x="4885" y="2150"/>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3000</a:t>
              </a:r>
              <a:endParaRPr lang="fi-FI" altLang="fi-FI" sz="1799"/>
            </a:p>
          </p:txBody>
        </p:sp>
        <p:sp>
          <p:nvSpPr>
            <p:cNvPr id="1029" name="Rectangle 31"/>
            <p:cNvSpPr>
              <a:spLocks noChangeArrowheads="1"/>
            </p:cNvSpPr>
            <p:nvPr/>
          </p:nvSpPr>
          <p:spPr bwMode="auto">
            <a:xfrm>
              <a:off x="4885" y="1861"/>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4000</a:t>
              </a:r>
              <a:endParaRPr lang="fi-FI" altLang="fi-FI" sz="1799"/>
            </a:p>
          </p:txBody>
        </p:sp>
        <p:sp>
          <p:nvSpPr>
            <p:cNvPr id="1030" name="Rectangle 32"/>
            <p:cNvSpPr>
              <a:spLocks noChangeArrowheads="1"/>
            </p:cNvSpPr>
            <p:nvPr/>
          </p:nvSpPr>
          <p:spPr bwMode="auto">
            <a:xfrm>
              <a:off x="4885" y="1572"/>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5000</a:t>
              </a:r>
              <a:endParaRPr lang="fi-FI" altLang="fi-FI" sz="1799"/>
            </a:p>
          </p:txBody>
        </p:sp>
        <p:sp>
          <p:nvSpPr>
            <p:cNvPr id="1031" name="Rectangle 33"/>
            <p:cNvSpPr>
              <a:spLocks noChangeArrowheads="1"/>
            </p:cNvSpPr>
            <p:nvPr/>
          </p:nvSpPr>
          <p:spPr bwMode="auto">
            <a:xfrm>
              <a:off x="4885" y="1283"/>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6000</a:t>
              </a:r>
              <a:endParaRPr lang="fi-FI" altLang="fi-FI" sz="1799"/>
            </a:p>
          </p:txBody>
        </p:sp>
        <p:sp>
          <p:nvSpPr>
            <p:cNvPr id="1032" name="Rectangle 34"/>
            <p:cNvSpPr>
              <a:spLocks noChangeArrowheads="1"/>
            </p:cNvSpPr>
            <p:nvPr/>
          </p:nvSpPr>
          <p:spPr bwMode="auto">
            <a:xfrm>
              <a:off x="4885" y="994"/>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7000</a:t>
              </a:r>
              <a:endParaRPr lang="fi-FI" altLang="fi-FI" sz="1799"/>
            </a:p>
          </p:txBody>
        </p:sp>
        <p:sp>
          <p:nvSpPr>
            <p:cNvPr id="1033" name="Rectangle 35"/>
            <p:cNvSpPr>
              <a:spLocks noChangeArrowheads="1"/>
            </p:cNvSpPr>
            <p:nvPr/>
          </p:nvSpPr>
          <p:spPr bwMode="auto">
            <a:xfrm>
              <a:off x="878" y="3017"/>
              <a:ext cx="29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-400 000</a:t>
              </a:r>
              <a:endParaRPr lang="fi-FI" altLang="fi-FI" sz="1799"/>
            </a:p>
          </p:txBody>
        </p:sp>
        <p:sp>
          <p:nvSpPr>
            <p:cNvPr id="1034" name="Rectangle 36"/>
            <p:cNvSpPr>
              <a:spLocks noChangeArrowheads="1"/>
            </p:cNvSpPr>
            <p:nvPr/>
          </p:nvSpPr>
          <p:spPr bwMode="auto">
            <a:xfrm>
              <a:off x="878" y="2680"/>
              <a:ext cx="29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-200 000</a:t>
              </a:r>
              <a:endParaRPr lang="fi-FI" altLang="fi-FI" sz="1799"/>
            </a:p>
          </p:txBody>
        </p:sp>
        <p:sp>
          <p:nvSpPr>
            <p:cNvPr id="1035" name="Rectangle 37"/>
            <p:cNvSpPr>
              <a:spLocks noChangeArrowheads="1"/>
            </p:cNvSpPr>
            <p:nvPr/>
          </p:nvSpPr>
          <p:spPr bwMode="auto">
            <a:xfrm>
              <a:off x="1161" y="2344"/>
              <a:ext cx="4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0</a:t>
              </a:r>
              <a:endParaRPr lang="fi-FI" altLang="fi-FI" sz="1799"/>
            </a:p>
          </p:txBody>
        </p:sp>
        <p:sp>
          <p:nvSpPr>
            <p:cNvPr id="1036" name="Rectangle 38"/>
            <p:cNvSpPr>
              <a:spLocks noChangeArrowheads="1"/>
            </p:cNvSpPr>
            <p:nvPr/>
          </p:nvSpPr>
          <p:spPr bwMode="auto">
            <a:xfrm>
              <a:off x="906" y="2006"/>
              <a:ext cx="26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200 000</a:t>
              </a:r>
              <a:endParaRPr lang="fi-FI" altLang="fi-FI" sz="1799"/>
            </a:p>
          </p:txBody>
        </p:sp>
        <p:sp>
          <p:nvSpPr>
            <p:cNvPr id="1037" name="Rectangle 39"/>
            <p:cNvSpPr>
              <a:spLocks noChangeArrowheads="1"/>
            </p:cNvSpPr>
            <p:nvPr/>
          </p:nvSpPr>
          <p:spPr bwMode="auto">
            <a:xfrm>
              <a:off x="906" y="1669"/>
              <a:ext cx="26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400 000</a:t>
              </a:r>
              <a:endParaRPr lang="fi-FI" altLang="fi-FI" sz="1799"/>
            </a:p>
          </p:txBody>
        </p:sp>
        <p:sp>
          <p:nvSpPr>
            <p:cNvPr id="1038" name="Rectangle 40"/>
            <p:cNvSpPr>
              <a:spLocks noChangeArrowheads="1"/>
            </p:cNvSpPr>
            <p:nvPr/>
          </p:nvSpPr>
          <p:spPr bwMode="auto">
            <a:xfrm>
              <a:off x="906" y="1332"/>
              <a:ext cx="26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600 000</a:t>
              </a:r>
              <a:endParaRPr lang="fi-FI" altLang="fi-FI" sz="1799"/>
            </a:p>
          </p:txBody>
        </p:sp>
        <p:sp>
          <p:nvSpPr>
            <p:cNvPr id="1039" name="Rectangle 41"/>
            <p:cNvSpPr>
              <a:spLocks noChangeArrowheads="1"/>
            </p:cNvSpPr>
            <p:nvPr/>
          </p:nvSpPr>
          <p:spPr bwMode="auto">
            <a:xfrm>
              <a:off x="906" y="994"/>
              <a:ext cx="26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800 000</a:t>
              </a:r>
              <a:endParaRPr lang="fi-FI" altLang="fi-FI" sz="1799"/>
            </a:p>
          </p:txBody>
        </p:sp>
        <p:sp>
          <p:nvSpPr>
            <p:cNvPr id="1040" name="Rectangle 42"/>
            <p:cNvSpPr>
              <a:spLocks noChangeArrowheads="1"/>
            </p:cNvSpPr>
            <p:nvPr/>
          </p:nvSpPr>
          <p:spPr bwMode="auto">
            <a:xfrm>
              <a:off x="1638" y="3125"/>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2017</a:t>
              </a:r>
              <a:endParaRPr lang="fi-FI" altLang="fi-FI" sz="1799"/>
            </a:p>
          </p:txBody>
        </p:sp>
        <p:sp>
          <p:nvSpPr>
            <p:cNvPr id="1041" name="Rectangle 43"/>
            <p:cNvSpPr>
              <a:spLocks noChangeArrowheads="1"/>
            </p:cNvSpPr>
            <p:nvPr/>
          </p:nvSpPr>
          <p:spPr bwMode="auto">
            <a:xfrm>
              <a:off x="2515" y="3125"/>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2018</a:t>
              </a:r>
              <a:endParaRPr lang="fi-FI" altLang="fi-FI" sz="1799"/>
            </a:p>
          </p:txBody>
        </p:sp>
        <p:sp>
          <p:nvSpPr>
            <p:cNvPr id="1042" name="Rectangle 44"/>
            <p:cNvSpPr>
              <a:spLocks noChangeArrowheads="1"/>
            </p:cNvSpPr>
            <p:nvPr/>
          </p:nvSpPr>
          <p:spPr bwMode="auto">
            <a:xfrm>
              <a:off x="3391" y="3125"/>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2019</a:t>
              </a:r>
              <a:endParaRPr lang="fi-FI" altLang="fi-FI" sz="1799"/>
            </a:p>
          </p:txBody>
        </p:sp>
        <p:sp>
          <p:nvSpPr>
            <p:cNvPr id="1043" name="Rectangle 45"/>
            <p:cNvSpPr>
              <a:spLocks noChangeArrowheads="1"/>
            </p:cNvSpPr>
            <p:nvPr/>
          </p:nvSpPr>
          <p:spPr bwMode="auto">
            <a:xfrm>
              <a:off x="4267" y="3125"/>
              <a:ext cx="1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a:solidFill>
                    <a:srgbClr val="000000"/>
                  </a:solidFill>
                  <a:latin typeface="Calibri" pitchFamily="34" charset="0"/>
                </a:rPr>
                <a:t>2020</a:t>
              </a:r>
              <a:endParaRPr lang="fi-FI" altLang="fi-FI" sz="1799"/>
            </a:p>
          </p:txBody>
        </p:sp>
        <p:sp>
          <p:nvSpPr>
            <p:cNvPr id="1044" name="Rectangle 46"/>
            <p:cNvSpPr>
              <a:spLocks noChangeArrowheads="1"/>
            </p:cNvSpPr>
            <p:nvPr/>
          </p:nvSpPr>
          <p:spPr bwMode="auto">
            <a:xfrm>
              <a:off x="5176" y="1861"/>
              <a:ext cx="235" cy="44"/>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fi-FI" sz="1799"/>
            </a:p>
          </p:txBody>
        </p:sp>
        <p:sp>
          <p:nvSpPr>
            <p:cNvPr id="1045" name="Rectangle 47"/>
            <p:cNvSpPr>
              <a:spLocks noChangeArrowheads="1"/>
            </p:cNvSpPr>
            <p:nvPr/>
          </p:nvSpPr>
          <p:spPr bwMode="auto">
            <a:xfrm>
              <a:off x="5442" y="1840"/>
              <a:ext cx="18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err="1">
                  <a:solidFill>
                    <a:srgbClr val="000000"/>
                  </a:solidFill>
                  <a:latin typeface="Calibri" pitchFamily="34" charset="0"/>
                </a:rPr>
                <a:t>Users</a:t>
              </a:r>
              <a:endParaRPr lang="fi-FI" altLang="fi-FI" sz="1799"/>
            </a:p>
          </p:txBody>
        </p:sp>
        <p:sp>
          <p:nvSpPr>
            <p:cNvPr id="1046" name="Freeform 48"/>
            <p:cNvSpPr>
              <a:spLocks/>
            </p:cNvSpPr>
            <p:nvPr/>
          </p:nvSpPr>
          <p:spPr bwMode="auto">
            <a:xfrm>
              <a:off x="5162" y="2023"/>
              <a:ext cx="263" cy="25"/>
            </a:xfrm>
            <a:custGeom>
              <a:avLst/>
              <a:gdLst>
                <a:gd name="T0" fmla="*/ 32 w 608"/>
                <a:gd name="T1" fmla="*/ 0 h 64"/>
                <a:gd name="T2" fmla="*/ 576 w 608"/>
                <a:gd name="T3" fmla="*/ 0 h 64"/>
                <a:gd name="T4" fmla="*/ 608 w 608"/>
                <a:gd name="T5" fmla="*/ 32 h 64"/>
                <a:gd name="T6" fmla="*/ 576 w 608"/>
                <a:gd name="T7" fmla="*/ 64 h 64"/>
                <a:gd name="T8" fmla="*/ 32 w 608"/>
                <a:gd name="T9" fmla="*/ 64 h 64"/>
                <a:gd name="T10" fmla="*/ 0 w 608"/>
                <a:gd name="T11" fmla="*/ 32 h 64"/>
                <a:gd name="T12" fmla="*/ 32 w 60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08" h="64">
                  <a:moveTo>
                    <a:pt x="32" y="0"/>
                  </a:moveTo>
                  <a:lnTo>
                    <a:pt x="576" y="0"/>
                  </a:lnTo>
                  <a:cubicBezTo>
                    <a:pt x="594" y="0"/>
                    <a:pt x="608" y="15"/>
                    <a:pt x="608" y="32"/>
                  </a:cubicBezTo>
                  <a:cubicBezTo>
                    <a:pt x="608" y="50"/>
                    <a:pt x="594" y="64"/>
                    <a:pt x="576" y="64"/>
                  </a:cubicBezTo>
                  <a:lnTo>
                    <a:pt x="32" y="64"/>
                  </a:lnTo>
                  <a:cubicBezTo>
                    <a:pt x="15" y="64"/>
                    <a:pt x="0" y="50"/>
                    <a:pt x="0" y="32"/>
                  </a:cubicBezTo>
                  <a:cubicBezTo>
                    <a:pt x="0" y="15"/>
                    <a:pt x="15" y="0"/>
                    <a:pt x="32" y="0"/>
                  </a:cubicBezTo>
                  <a:close/>
                </a:path>
              </a:pathLst>
            </a:custGeom>
            <a:solidFill>
              <a:srgbClr val="4A7EBB"/>
            </a:solidFill>
            <a:ln w="11113" cap="flat">
              <a:solidFill>
                <a:srgbClr val="4A7EBB"/>
              </a:solidFill>
              <a:prstDash val="solid"/>
              <a:bevel/>
              <a:headEnd/>
              <a:tailEnd/>
            </a:ln>
          </p:spPr>
          <p:txBody>
            <a:bodyPr vert="horz" wrap="square" lIns="91416" tIns="45708" rIns="91416" bIns="45708" numCol="1" anchor="t" anchorCtr="0" compatLnSpc="1">
              <a:prstTxWarp prst="textNoShape">
                <a:avLst/>
              </a:prstTxWarp>
            </a:bodyPr>
            <a:lstStyle/>
            <a:p>
              <a:endParaRPr lang="fi-FI" sz="1799"/>
            </a:p>
          </p:txBody>
        </p:sp>
        <p:sp>
          <p:nvSpPr>
            <p:cNvPr id="1047" name="Rectangle 49"/>
            <p:cNvSpPr>
              <a:spLocks noChangeArrowheads="1"/>
            </p:cNvSpPr>
            <p:nvPr/>
          </p:nvSpPr>
          <p:spPr bwMode="auto">
            <a:xfrm>
              <a:off x="5442" y="1989"/>
              <a:ext cx="28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err="1">
                  <a:solidFill>
                    <a:srgbClr val="000000"/>
                  </a:solidFill>
                  <a:latin typeface="Calibri" pitchFamily="34" charset="0"/>
                </a:rPr>
                <a:t>Revenue</a:t>
              </a:r>
              <a:endParaRPr lang="fi-FI" altLang="fi-FI" sz="1799"/>
            </a:p>
          </p:txBody>
        </p:sp>
        <p:sp>
          <p:nvSpPr>
            <p:cNvPr id="1048" name="Freeform 50"/>
            <p:cNvSpPr>
              <a:spLocks/>
            </p:cNvSpPr>
            <p:nvPr/>
          </p:nvSpPr>
          <p:spPr bwMode="auto">
            <a:xfrm>
              <a:off x="5162" y="2172"/>
              <a:ext cx="263" cy="25"/>
            </a:xfrm>
            <a:custGeom>
              <a:avLst/>
              <a:gdLst>
                <a:gd name="T0" fmla="*/ 32 w 608"/>
                <a:gd name="T1" fmla="*/ 0 h 64"/>
                <a:gd name="T2" fmla="*/ 576 w 608"/>
                <a:gd name="T3" fmla="*/ 0 h 64"/>
                <a:gd name="T4" fmla="*/ 608 w 608"/>
                <a:gd name="T5" fmla="*/ 32 h 64"/>
                <a:gd name="T6" fmla="*/ 576 w 608"/>
                <a:gd name="T7" fmla="*/ 64 h 64"/>
                <a:gd name="T8" fmla="*/ 32 w 608"/>
                <a:gd name="T9" fmla="*/ 64 h 64"/>
                <a:gd name="T10" fmla="*/ 0 w 608"/>
                <a:gd name="T11" fmla="*/ 32 h 64"/>
                <a:gd name="T12" fmla="*/ 32 w 60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08" h="64">
                  <a:moveTo>
                    <a:pt x="32" y="0"/>
                  </a:moveTo>
                  <a:lnTo>
                    <a:pt x="576" y="0"/>
                  </a:lnTo>
                  <a:cubicBezTo>
                    <a:pt x="594" y="0"/>
                    <a:pt x="608" y="15"/>
                    <a:pt x="608" y="32"/>
                  </a:cubicBezTo>
                  <a:cubicBezTo>
                    <a:pt x="608" y="50"/>
                    <a:pt x="594" y="64"/>
                    <a:pt x="576" y="64"/>
                  </a:cubicBezTo>
                  <a:lnTo>
                    <a:pt x="32" y="64"/>
                  </a:lnTo>
                  <a:cubicBezTo>
                    <a:pt x="15" y="64"/>
                    <a:pt x="0" y="50"/>
                    <a:pt x="0" y="32"/>
                  </a:cubicBezTo>
                  <a:cubicBezTo>
                    <a:pt x="0" y="15"/>
                    <a:pt x="15" y="0"/>
                    <a:pt x="32" y="0"/>
                  </a:cubicBezTo>
                  <a:close/>
                </a:path>
              </a:pathLst>
            </a:custGeom>
            <a:solidFill>
              <a:srgbClr val="BE4B48"/>
            </a:solidFill>
            <a:ln w="11113" cap="flat">
              <a:solidFill>
                <a:srgbClr val="BE4B48"/>
              </a:solidFill>
              <a:prstDash val="solid"/>
              <a:bevel/>
              <a:headEnd/>
              <a:tailEnd/>
            </a:ln>
          </p:spPr>
          <p:txBody>
            <a:bodyPr vert="horz" wrap="square" lIns="91416" tIns="45708" rIns="91416" bIns="45708" numCol="1" anchor="t" anchorCtr="0" compatLnSpc="1">
              <a:prstTxWarp prst="textNoShape">
                <a:avLst/>
              </a:prstTxWarp>
            </a:bodyPr>
            <a:lstStyle/>
            <a:p>
              <a:endParaRPr lang="fi-FI" sz="1799"/>
            </a:p>
          </p:txBody>
        </p:sp>
        <p:sp>
          <p:nvSpPr>
            <p:cNvPr id="1049" name="Rectangle 51"/>
            <p:cNvSpPr>
              <a:spLocks noChangeArrowheads="1"/>
            </p:cNvSpPr>
            <p:nvPr/>
          </p:nvSpPr>
          <p:spPr bwMode="auto">
            <a:xfrm>
              <a:off x="5442" y="2138"/>
              <a:ext cx="18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err="1">
                  <a:solidFill>
                    <a:srgbClr val="000000"/>
                  </a:solidFill>
                  <a:latin typeface="Calibri" pitchFamily="34" charset="0"/>
                </a:rPr>
                <a:t>Profit</a:t>
              </a:r>
              <a:endParaRPr lang="fi-FI" altLang="fi-FI" sz="1799"/>
            </a:p>
          </p:txBody>
        </p:sp>
        <p:sp>
          <p:nvSpPr>
            <p:cNvPr id="1050" name="Freeform 52"/>
            <p:cNvSpPr>
              <a:spLocks noEditPoints="1"/>
            </p:cNvSpPr>
            <p:nvPr/>
          </p:nvSpPr>
          <p:spPr bwMode="auto">
            <a:xfrm>
              <a:off x="5176" y="2308"/>
              <a:ext cx="239" cy="56"/>
            </a:xfrm>
            <a:custGeom>
              <a:avLst/>
              <a:gdLst>
                <a:gd name="T0" fmla="*/ 24 w 552"/>
                <a:gd name="T1" fmla="*/ 48 h 144"/>
                <a:gd name="T2" fmla="*/ 168 w 552"/>
                <a:gd name="T3" fmla="*/ 48 h 144"/>
                <a:gd name="T4" fmla="*/ 192 w 552"/>
                <a:gd name="T5" fmla="*/ 72 h 144"/>
                <a:gd name="T6" fmla="*/ 168 w 552"/>
                <a:gd name="T7" fmla="*/ 96 h 144"/>
                <a:gd name="T8" fmla="*/ 24 w 552"/>
                <a:gd name="T9" fmla="*/ 96 h 144"/>
                <a:gd name="T10" fmla="*/ 0 w 552"/>
                <a:gd name="T11" fmla="*/ 72 h 144"/>
                <a:gd name="T12" fmla="*/ 24 w 552"/>
                <a:gd name="T13" fmla="*/ 48 h 144"/>
                <a:gd name="T14" fmla="*/ 360 w 552"/>
                <a:gd name="T15" fmla="*/ 48 h 144"/>
                <a:gd name="T16" fmla="*/ 432 w 552"/>
                <a:gd name="T17" fmla="*/ 48 h 144"/>
                <a:gd name="T18" fmla="*/ 456 w 552"/>
                <a:gd name="T19" fmla="*/ 72 h 144"/>
                <a:gd name="T20" fmla="*/ 432 w 552"/>
                <a:gd name="T21" fmla="*/ 96 h 144"/>
                <a:gd name="T22" fmla="*/ 360 w 552"/>
                <a:gd name="T23" fmla="*/ 96 h 144"/>
                <a:gd name="T24" fmla="*/ 336 w 552"/>
                <a:gd name="T25" fmla="*/ 72 h 144"/>
                <a:gd name="T26" fmla="*/ 360 w 552"/>
                <a:gd name="T27" fmla="*/ 48 h 144"/>
                <a:gd name="T28" fmla="*/ 408 w 552"/>
                <a:gd name="T29" fmla="*/ 0 h 144"/>
                <a:gd name="T30" fmla="*/ 552 w 552"/>
                <a:gd name="T31" fmla="*/ 72 h 144"/>
                <a:gd name="T32" fmla="*/ 408 w 552"/>
                <a:gd name="T33" fmla="*/ 144 h 144"/>
                <a:gd name="T34" fmla="*/ 408 w 552"/>
                <a:gd name="T3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2" h="144">
                  <a:moveTo>
                    <a:pt x="24" y="48"/>
                  </a:moveTo>
                  <a:lnTo>
                    <a:pt x="168" y="48"/>
                  </a:lnTo>
                  <a:cubicBezTo>
                    <a:pt x="182" y="48"/>
                    <a:pt x="192" y="59"/>
                    <a:pt x="192" y="72"/>
                  </a:cubicBezTo>
                  <a:cubicBezTo>
                    <a:pt x="192" y="86"/>
                    <a:pt x="182" y="96"/>
                    <a:pt x="168" y="96"/>
                  </a:cubicBezTo>
                  <a:lnTo>
                    <a:pt x="24" y="96"/>
                  </a:lnTo>
                  <a:cubicBezTo>
                    <a:pt x="11" y="96"/>
                    <a:pt x="0" y="86"/>
                    <a:pt x="0" y="72"/>
                  </a:cubicBezTo>
                  <a:cubicBezTo>
                    <a:pt x="0" y="59"/>
                    <a:pt x="11" y="48"/>
                    <a:pt x="24" y="48"/>
                  </a:cubicBezTo>
                  <a:close/>
                  <a:moveTo>
                    <a:pt x="360" y="48"/>
                  </a:moveTo>
                  <a:lnTo>
                    <a:pt x="432" y="48"/>
                  </a:lnTo>
                  <a:cubicBezTo>
                    <a:pt x="446" y="48"/>
                    <a:pt x="456" y="59"/>
                    <a:pt x="456" y="72"/>
                  </a:cubicBezTo>
                  <a:cubicBezTo>
                    <a:pt x="456" y="86"/>
                    <a:pt x="446" y="96"/>
                    <a:pt x="432" y="96"/>
                  </a:cubicBezTo>
                  <a:lnTo>
                    <a:pt x="360" y="96"/>
                  </a:lnTo>
                  <a:cubicBezTo>
                    <a:pt x="347" y="96"/>
                    <a:pt x="336" y="86"/>
                    <a:pt x="336" y="72"/>
                  </a:cubicBezTo>
                  <a:cubicBezTo>
                    <a:pt x="336" y="59"/>
                    <a:pt x="347" y="48"/>
                    <a:pt x="360" y="48"/>
                  </a:cubicBezTo>
                  <a:close/>
                  <a:moveTo>
                    <a:pt x="408" y="0"/>
                  </a:moveTo>
                  <a:lnTo>
                    <a:pt x="552" y="72"/>
                  </a:lnTo>
                  <a:lnTo>
                    <a:pt x="408" y="144"/>
                  </a:lnTo>
                  <a:lnTo>
                    <a:pt x="408" y="0"/>
                  </a:lnTo>
                  <a:close/>
                </a:path>
              </a:pathLst>
            </a:custGeom>
            <a:solidFill>
              <a:srgbClr val="000000"/>
            </a:solidFill>
            <a:ln w="0" cap="flat">
              <a:solidFill>
                <a:srgbClr val="000000"/>
              </a:solidFill>
              <a:prstDash val="solid"/>
              <a:round/>
              <a:headEnd/>
              <a:tailEnd/>
            </a:ln>
          </p:spPr>
          <p:txBody>
            <a:bodyPr vert="horz" wrap="square" lIns="91416" tIns="45708" rIns="91416" bIns="45708" numCol="1" anchor="t" anchorCtr="0" compatLnSpc="1">
              <a:prstTxWarp prst="textNoShape">
                <a:avLst/>
              </a:prstTxWarp>
            </a:bodyPr>
            <a:lstStyle/>
            <a:p>
              <a:endParaRPr lang="fi-FI" sz="1799"/>
            </a:p>
          </p:txBody>
        </p:sp>
        <p:sp>
          <p:nvSpPr>
            <p:cNvPr id="1051" name="Rectangle 53"/>
            <p:cNvSpPr>
              <a:spLocks noChangeArrowheads="1"/>
            </p:cNvSpPr>
            <p:nvPr/>
          </p:nvSpPr>
          <p:spPr bwMode="auto">
            <a:xfrm>
              <a:off x="5442" y="2288"/>
              <a:ext cx="71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000" err="1">
                  <a:solidFill>
                    <a:srgbClr val="000000"/>
                  </a:solidFill>
                  <a:latin typeface="Calibri" pitchFamily="34" charset="0"/>
                </a:rPr>
                <a:t>Cumulative</a:t>
              </a:r>
              <a:r>
                <a:rPr lang="fi-FI" altLang="fi-FI" sz="1000">
                  <a:solidFill>
                    <a:srgbClr val="000000"/>
                  </a:solidFill>
                  <a:latin typeface="Calibri" pitchFamily="34" charset="0"/>
                </a:rPr>
                <a:t> Cash </a:t>
              </a:r>
              <a:r>
                <a:rPr lang="fi-FI" altLang="fi-FI" sz="1000" err="1">
                  <a:solidFill>
                    <a:srgbClr val="000000"/>
                  </a:solidFill>
                  <a:latin typeface="Calibri" pitchFamily="34" charset="0"/>
                </a:rPr>
                <a:t>Flow</a:t>
              </a:r>
              <a:endParaRPr lang="fi-FI" altLang="fi-FI" sz="1799"/>
            </a:p>
          </p:txBody>
        </p:sp>
        <p:sp>
          <p:nvSpPr>
            <p:cNvPr id="1052" name="Rectangle 54"/>
            <p:cNvSpPr>
              <a:spLocks noChangeArrowheads="1"/>
            </p:cNvSpPr>
            <p:nvPr/>
          </p:nvSpPr>
          <p:spPr bwMode="auto">
            <a:xfrm>
              <a:off x="853" y="3345"/>
              <a:ext cx="3969"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fi-FI" sz="1799"/>
            </a:p>
          </p:txBody>
        </p:sp>
        <p:sp>
          <p:nvSpPr>
            <p:cNvPr id="1053" name="Rectangle 55"/>
            <p:cNvSpPr>
              <a:spLocks noChangeArrowheads="1"/>
            </p:cNvSpPr>
            <p:nvPr/>
          </p:nvSpPr>
          <p:spPr bwMode="auto">
            <a:xfrm>
              <a:off x="921" y="3376"/>
              <a:ext cx="2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200">
                  <a:solidFill>
                    <a:srgbClr val="000000"/>
                  </a:solidFill>
                  <a:latin typeface="Calibri" pitchFamily="34" charset="0"/>
                </a:rPr>
                <a:t>Vienti</a:t>
              </a:r>
              <a:endParaRPr lang="fi-FI" altLang="fi-FI" sz="1799"/>
            </a:p>
          </p:txBody>
        </p:sp>
        <p:sp>
          <p:nvSpPr>
            <p:cNvPr id="1054" name="Rectangle 56"/>
            <p:cNvSpPr>
              <a:spLocks noChangeArrowheads="1"/>
            </p:cNvSpPr>
            <p:nvPr/>
          </p:nvSpPr>
          <p:spPr bwMode="auto">
            <a:xfrm>
              <a:off x="1587" y="3376"/>
              <a:ext cx="14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200">
                  <a:solidFill>
                    <a:srgbClr val="000000"/>
                  </a:solidFill>
                  <a:latin typeface="Calibri" pitchFamily="34" charset="0"/>
                </a:rPr>
                <a:t>5 %</a:t>
              </a:r>
              <a:endParaRPr lang="fi-FI" altLang="fi-FI" sz="1799"/>
            </a:p>
          </p:txBody>
        </p:sp>
        <p:sp>
          <p:nvSpPr>
            <p:cNvPr id="1055" name="Rectangle 57"/>
            <p:cNvSpPr>
              <a:spLocks noChangeArrowheads="1"/>
            </p:cNvSpPr>
            <p:nvPr/>
          </p:nvSpPr>
          <p:spPr bwMode="auto">
            <a:xfrm>
              <a:off x="2440" y="3376"/>
              <a:ext cx="1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200">
                  <a:solidFill>
                    <a:srgbClr val="000000"/>
                  </a:solidFill>
                  <a:latin typeface="Calibri" pitchFamily="34" charset="0"/>
                </a:rPr>
                <a:t>50 %</a:t>
              </a:r>
              <a:endParaRPr lang="fi-FI" altLang="fi-FI" sz="1799"/>
            </a:p>
          </p:txBody>
        </p:sp>
        <p:sp>
          <p:nvSpPr>
            <p:cNvPr id="1056" name="Rectangle 58"/>
            <p:cNvSpPr>
              <a:spLocks noChangeArrowheads="1"/>
            </p:cNvSpPr>
            <p:nvPr/>
          </p:nvSpPr>
          <p:spPr bwMode="auto">
            <a:xfrm>
              <a:off x="3405" y="3376"/>
              <a:ext cx="1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200">
                  <a:solidFill>
                    <a:srgbClr val="000000"/>
                  </a:solidFill>
                  <a:latin typeface="Calibri" pitchFamily="34" charset="0"/>
                </a:rPr>
                <a:t>70 %</a:t>
              </a:r>
              <a:endParaRPr lang="fi-FI" altLang="fi-FI" sz="1799"/>
            </a:p>
          </p:txBody>
        </p:sp>
        <p:sp>
          <p:nvSpPr>
            <p:cNvPr id="1057" name="Rectangle 59"/>
            <p:cNvSpPr>
              <a:spLocks noChangeArrowheads="1"/>
            </p:cNvSpPr>
            <p:nvPr/>
          </p:nvSpPr>
          <p:spPr bwMode="auto">
            <a:xfrm>
              <a:off x="4342" y="3376"/>
              <a:ext cx="1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200">
                  <a:solidFill>
                    <a:srgbClr val="000000"/>
                  </a:solidFill>
                  <a:latin typeface="Calibri" pitchFamily="34" charset="0"/>
                </a:rPr>
                <a:t>70 %</a:t>
              </a:r>
              <a:endParaRPr lang="fi-FI" altLang="fi-FI" sz="1799"/>
            </a:p>
          </p:txBody>
        </p:sp>
        <p:sp>
          <p:nvSpPr>
            <p:cNvPr id="1058" name="Rectangle 60"/>
            <p:cNvSpPr>
              <a:spLocks noChangeArrowheads="1"/>
            </p:cNvSpPr>
            <p:nvPr/>
          </p:nvSpPr>
          <p:spPr bwMode="auto">
            <a:xfrm>
              <a:off x="638" y="1563"/>
              <a:ext cx="194" cy="4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fi-FI" sz="1799"/>
            </a:p>
          </p:txBody>
        </p:sp>
        <p:sp>
          <p:nvSpPr>
            <p:cNvPr id="1059" name="Rectangle 61"/>
            <p:cNvSpPr>
              <a:spLocks noChangeArrowheads="1"/>
            </p:cNvSpPr>
            <p:nvPr/>
          </p:nvSpPr>
          <p:spPr bwMode="auto">
            <a:xfrm>
              <a:off x="696" y="1695"/>
              <a:ext cx="115"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600">
                  <a:solidFill>
                    <a:srgbClr val="000000"/>
                  </a:solidFill>
                  <a:latin typeface="Calibri" pitchFamily="34" charset="0"/>
                </a:rPr>
                <a:t>EUR</a:t>
              </a:r>
              <a:endParaRPr lang="fi-FI" altLang="fi-FI" sz="1600"/>
            </a:p>
          </p:txBody>
        </p:sp>
        <p:sp>
          <p:nvSpPr>
            <p:cNvPr id="1060" name="Rectangle 62"/>
            <p:cNvSpPr>
              <a:spLocks noChangeArrowheads="1"/>
            </p:cNvSpPr>
            <p:nvPr/>
          </p:nvSpPr>
          <p:spPr bwMode="auto">
            <a:xfrm>
              <a:off x="5071" y="943"/>
              <a:ext cx="202" cy="6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fi-FI" sz="1799"/>
            </a:p>
          </p:txBody>
        </p:sp>
        <p:sp>
          <p:nvSpPr>
            <p:cNvPr id="1061" name="Rectangle 63"/>
            <p:cNvSpPr>
              <a:spLocks noChangeArrowheads="1"/>
            </p:cNvSpPr>
            <p:nvPr/>
          </p:nvSpPr>
          <p:spPr bwMode="auto">
            <a:xfrm rot="16200000">
              <a:off x="5077" y="1033"/>
              <a:ext cx="3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1600">
                  <a:solidFill>
                    <a:srgbClr val="000000"/>
                  </a:solidFill>
                  <a:latin typeface="Calibri" pitchFamily="34" charset="0"/>
                </a:rPr>
                <a:t>USERS</a:t>
              </a:r>
              <a:endParaRPr lang="fi-FI" altLang="fi-FI" sz="1200"/>
            </a:p>
          </p:txBody>
        </p:sp>
        <p:sp>
          <p:nvSpPr>
            <p:cNvPr id="1062" name="Line 64"/>
            <p:cNvSpPr>
              <a:spLocks noChangeShapeType="1"/>
            </p:cNvSpPr>
            <p:nvPr/>
          </p:nvSpPr>
          <p:spPr bwMode="auto">
            <a:xfrm>
              <a:off x="1276" y="2389"/>
              <a:ext cx="3504" cy="0"/>
            </a:xfrm>
            <a:prstGeom prst="line">
              <a:avLst/>
            </a:prstGeom>
            <a:noFill/>
            <a:ln w="44450" cap="flat">
              <a:solidFill>
                <a:srgbClr val="92D050"/>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endParaRPr lang="fi-FI" sz="1799"/>
            </a:p>
          </p:txBody>
        </p:sp>
        <p:sp>
          <p:nvSpPr>
            <p:cNvPr id="1063" name="Oval 65"/>
            <p:cNvSpPr>
              <a:spLocks noChangeArrowheads="1"/>
            </p:cNvSpPr>
            <p:nvPr/>
          </p:nvSpPr>
          <p:spPr bwMode="auto">
            <a:xfrm>
              <a:off x="2695" y="2715"/>
              <a:ext cx="500" cy="217"/>
            </a:xfrm>
            <a:prstGeom prst="ellipse">
              <a:avLst/>
            </a:prstGeom>
            <a:solidFill>
              <a:srgbClr val="FFFFFF"/>
            </a:solidFill>
            <a:ln w="0">
              <a:solidFill>
                <a:srgbClr val="000000"/>
              </a:solidFill>
              <a:prstDash val="solid"/>
              <a:round/>
              <a:headEnd/>
              <a:tailEnd/>
            </a:ln>
          </p:spPr>
          <p:txBody>
            <a:bodyPr vert="horz" wrap="square" lIns="91416" tIns="45708" rIns="91416" bIns="45708" numCol="1" anchor="t" anchorCtr="0" compatLnSpc="1">
              <a:prstTxWarp prst="textNoShape">
                <a:avLst/>
              </a:prstTxWarp>
            </a:bodyPr>
            <a:lstStyle/>
            <a:p>
              <a:endParaRPr lang="fi-FI" sz="1799"/>
            </a:p>
          </p:txBody>
        </p:sp>
        <p:sp>
          <p:nvSpPr>
            <p:cNvPr id="1064" name="Oval 66"/>
            <p:cNvSpPr>
              <a:spLocks noChangeArrowheads="1"/>
            </p:cNvSpPr>
            <p:nvPr/>
          </p:nvSpPr>
          <p:spPr bwMode="auto">
            <a:xfrm>
              <a:off x="2695" y="2715"/>
              <a:ext cx="500" cy="217"/>
            </a:xfrm>
            <a:prstGeom prst="ellipse">
              <a:avLst/>
            </a:prstGeom>
            <a:noFill/>
            <a:ln w="3333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fi-FI" sz="1799"/>
            </a:p>
          </p:txBody>
        </p:sp>
        <p:sp>
          <p:nvSpPr>
            <p:cNvPr id="1065" name="Rectangle 67"/>
            <p:cNvSpPr>
              <a:spLocks noChangeArrowheads="1"/>
            </p:cNvSpPr>
            <p:nvPr/>
          </p:nvSpPr>
          <p:spPr bwMode="auto">
            <a:xfrm>
              <a:off x="2780" y="2778"/>
              <a:ext cx="22"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900">
                  <a:solidFill>
                    <a:srgbClr val="000000"/>
                  </a:solidFill>
                  <a:latin typeface="Calibri" pitchFamily="34" charset="0"/>
                </a:rPr>
                <a:t>-</a:t>
              </a:r>
              <a:endParaRPr lang="fi-FI" altLang="fi-FI" sz="1799"/>
            </a:p>
          </p:txBody>
        </p:sp>
        <p:sp>
          <p:nvSpPr>
            <p:cNvPr id="1066" name="Rectangle 68"/>
            <p:cNvSpPr>
              <a:spLocks noChangeArrowheads="1"/>
            </p:cNvSpPr>
            <p:nvPr/>
          </p:nvSpPr>
          <p:spPr bwMode="auto">
            <a:xfrm>
              <a:off x="2808" y="2778"/>
              <a:ext cx="25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4126"/>
              <a:r>
                <a:rPr lang="fi-FI" altLang="fi-FI" sz="900">
                  <a:solidFill>
                    <a:srgbClr val="000000"/>
                  </a:solidFill>
                  <a:latin typeface="Calibri" pitchFamily="34" charset="0"/>
                </a:rPr>
                <a:t>245 keur</a:t>
              </a:r>
              <a:endParaRPr lang="fi-FI" altLang="fi-FI" sz="1799"/>
            </a:p>
          </p:txBody>
        </p:sp>
      </p:grpSp>
      <p:sp>
        <p:nvSpPr>
          <p:cNvPr id="2" name="Subtitle 1"/>
          <p:cNvSpPr>
            <a:spLocks noGrp="1"/>
          </p:cNvSpPr>
          <p:nvPr>
            <p:ph type="subTitle" idx="14"/>
          </p:nvPr>
        </p:nvSpPr>
        <p:spPr/>
        <p:txBody>
          <a:bodyPr/>
          <a:lstStyle/>
          <a:p>
            <a:r>
              <a:rPr lang="fi-FI"/>
              <a:t>DESCRIPE FOR YOU OPERATING AND EARNINGS MODEL.</a:t>
            </a:r>
          </a:p>
          <a:p>
            <a:endParaRPr lang="fi-FI"/>
          </a:p>
        </p:txBody>
      </p:sp>
      <p:sp>
        <p:nvSpPr>
          <p:cNvPr id="3" name="Title 2"/>
          <p:cNvSpPr>
            <a:spLocks noGrp="1"/>
          </p:cNvSpPr>
          <p:nvPr>
            <p:ph type="title"/>
          </p:nvPr>
        </p:nvSpPr>
        <p:spPr/>
        <p:txBody>
          <a:bodyPr>
            <a:normAutofit fontScale="90000"/>
          </a:bodyPr>
          <a:lstStyle/>
          <a:p>
            <a:r>
              <a:rPr lang="fi-FI"/>
              <a:t>OPERATING AND EARNINGS MODEL</a:t>
            </a:r>
          </a:p>
        </p:txBody>
      </p:sp>
      <p:sp>
        <p:nvSpPr>
          <p:cNvPr id="7" name="TextBox 6"/>
          <p:cNvSpPr txBox="1"/>
          <p:nvPr/>
        </p:nvSpPr>
        <p:spPr>
          <a:xfrm>
            <a:off x="3549506" y="5575536"/>
            <a:ext cx="2248931" cy="410658"/>
          </a:xfrm>
          <a:prstGeom prst="rect">
            <a:avLst/>
          </a:prstGeom>
          <a:solidFill>
            <a:schemeClr val="bg1"/>
          </a:solidFill>
        </p:spPr>
        <p:txBody>
          <a:bodyPr wrap="square" lIns="101965" tIns="50983" rIns="101965" bIns="50983" rtlCol="0">
            <a:spAutoFit/>
          </a:bodyPr>
          <a:lstStyle/>
          <a:p>
            <a:pPr algn="ctr"/>
            <a:r>
              <a:rPr lang="fi-FI" sz="1999" b="1" err="1">
                <a:solidFill>
                  <a:schemeClr val="accent1"/>
                </a:solidFill>
              </a:rPr>
              <a:t>Break</a:t>
            </a:r>
            <a:r>
              <a:rPr lang="fi-FI" sz="1999" b="1">
                <a:solidFill>
                  <a:schemeClr val="accent1"/>
                </a:solidFill>
              </a:rPr>
              <a:t> </a:t>
            </a:r>
            <a:r>
              <a:rPr lang="fi-FI" sz="1999" b="1" err="1">
                <a:solidFill>
                  <a:schemeClr val="accent1"/>
                </a:solidFill>
              </a:rPr>
              <a:t>Even</a:t>
            </a:r>
            <a:r>
              <a:rPr lang="fi-FI" sz="1999" b="1">
                <a:solidFill>
                  <a:schemeClr val="accent1"/>
                </a:solidFill>
              </a:rPr>
              <a:t> 2018</a:t>
            </a:r>
          </a:p>
        </p:txBody>
      </p:sp>
      <p:cxnSp>
        <p:nvCxnSpPr>
          <p:cNvPr id="8" name="Straight Arrow Connector 7"/>
          <p:cNvCxnSpPr/>
          <p:nvPr/>
        </p:nvCxnSpPr>
        <p:spPr>
          <a:xfrm flipV="1">
            <a:off x="4699110" y="4906413"/>
            <a:ext cx="0" cy="761978"/>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DD10FF6-2451-49AB-A185-977B962C745E}" type="datetime1">
              <a:rPr lang="fi-FI" smtClean="0"/>
              <a:t>5.12.2024</a:t>
            </a:fld>
            <a:endParaRPr lang="fi-FI"/>
          </a:p>
        </p:txBody>
      </p:sp>
      <p:sp>
        <p:nvSpPr>
          <p:cNvPr id="5" name="Footer Placeholder 4"/>
          <p:cNvSpPr>
            <a:spLocks noGrp="1"/>
          </p:cNvSpPr>
          <p:nvPr>
            <p:ph type="ftr" sz="quarter" idx="11"/>
          </p:nvPr>
        </p:nvSpPr>
        <p:spPr/>
        <p:txBody>
          <a:bodyPr/>
          <a:lstStyle/>
          <a:p>
            <a:r>
              <a:rPr lang="fi-FI"/>
              <a:t>EDUCATIONAL USE ONLY</a:t>
            </a:r>
          </a:p>
        </p:txBody>
      </p:sp>
    </p:spTree>
    <p:extLst>
      <p:ext uri="{BB962C8B-B14F-4D97-AF65-F5344CB8AC3E}">
        <p14:creationId xmlns:p14="http://schemas.microsoft.com/office/powerpoint/2010/main" val="961275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a:t>COMPETITORS</a:t>
            </a:r>
          </a:p>
        </p:txBody>
      </p:sp>
      <p:sp>
        <p:nvSpPr>
          <p:cNvPr id="4" name="Subtitle 3"/>
          <p:cNvSpPr>
            <a:spLocks noGrp="1"/>
          </p:cNvSpPr>
          <p:nvPr>
            <p:ph type="subTitle" idx="14"/>
          </p:nvPr>
        </p:nvSpPr>
        <p:spPr/>
        <p:txBody>
          <a:bodyPr/>
          <a:lstStyle/>
          <a:p>
            <a:r>
              <a:rPr lang="fi-FI" err="1"/>
              <a:t>Descripe</a:t>
            </a:r>
            <a:r>
              <a:rPr lang="fi-FI"/>
              <a:t> </a:t>
            </a:r>
            <a:r>
              <a:rPr lang="fi-FI" err="1"/>
              <a:t>major</a:t>
            </a:r>
            <a:r>
              <a:rPr lang="fi-FI"/>
              <a:t> </a:t>
            </a:r>
            <a:r>
              <a:rPr lang="fi-FI" err="1"/>
              <a:t>differences</a:t>
            </a:r>
            <a:r>
              <a:rPr lang="fi-FI"/>
              <a:t> for </a:t>
            </a:r>
            <a:r>
              <a:rPr lang="fi-FI" err="1"/>
              <a:t>your</a:t>
            </a:r>
            <a:r>
              <a:rPr lang="fi-FI"/>
              <a:t> </a:t>
            </a:r>
            <a:r>
              <a:rPr lang="fi-FI" err="1"/>
              <a:t>competitors</a:t>
            </a:r>
            <a:r>
              <a:rPr lang="fi-FI"/>
              <a:t>. </a:t>
            </a:r>
            <a:r>
              <a:rPr lang="fi-FI" err="1"/>
              <a:t>Why</a:t>
            </a:r>
            <a:r>
              <a:rPr lang="fi-FI"/>
              <a:t> </a:t>
            </a:r>
            <a:r>
              <a:rPr lang="fi-FI" err="1"/>
              <a:t>your</a:t>
            </a:r>
            <a:r>
              <a:rPr lang="fi-FI"/>
              <a:t> </a:t>
            </a:r>
            <a:r>
              <a:rPr lang="fi-FI" err="1"/>
              <a:t>product</a:t>
            </a:r>
            <a:r>
              <a:rPr lang="fi-FI"/>
              <a:t> </a:t>
            </a:r>
            <a:r>
              <a:rPr lang="fi-FI" err="1"/>
              <a:t>has</a:t>
            </a:r>
            <a:r>
              <a:rPr lang="fi-FI"/>
              <a:t> </a:t>
            </a:r>
            <a:r>
              <a:rPr lang="fi-FI" err="1"/>
              <a:t>hole</a:t>
            </a:r>
            <a:r>
              <a:rPr lang="fi-FI"/>
              <a:t> in </a:t>
            </a:r>
            <a:r>
              <a:rPr lang="fi-FI" err="1"/>
              <a:t>market</a:t>
            </a:r>
            <a:r>
              <a:rPr lang="fi-FI"/>
              <a:t>? </a:t>
            </a:r>
          </a:p>
        </p:txBody>
      </p:sp>
      <p:graphicFrame>
        <p:nvGraphicFramePr>
          <p:cNvPr id="5" name="Table 4"/>
          <p:cNvGraphicFramePr>
            <a:graphicFrameLocks noGrp="1"/>
          </p:cNvGraphicFramePr>
          <p:nvPr/>
        </p:nvGraphicFramePr>
        <p:xfrm>
          <a:off x="7141889" y="1616696"/>
          <a:ext cx="4476530" cy="3572056"/>
        </p:xfrm>
        <a:graphic>
          <a:graphicData uri="http://schemas.openxmlformats.org/drawingml/2006/table">
            <a:tbl>
              <a:tblPr firstRow="1" bandRow="1">
                <a:tableStyleId>{00A15C55-8517-42AA-B614-E9B94910E393}</a:tableStyleId>
              </a:tblPr>
              <a:tblGrid>
                <a:gridCol w="2771055">
                  <a:extLst>
                    <a:ext uri="{9D8B030D-6E8A-4147-A177-3AD203B41FA5}">
                      <a16:colId xmlns:a16="http://schemas.microsoft.com/office/drawing/2014/main" val="20000"/>
                    </a:ext>
                  </a:extLst>
                </a:gridCol>
                <a:gridCol w="466603">
                  <a:extLst>
                    <a:ext uri="{9D8B030D-6E8A-4147-A177-3AD203B41FA5}">
                      <a16:colId xmlns:a16="http://schemas.microsoft.com/office/drawing/2014/main" val="20001"/>
                    </a:ext>
                  </a:extLst>
                </a:gridCol>
                <a:gridCol w="399946">
                  <a:extLst>
                    <a:ext uri="{9D8B030D-6E8A-4147-A177-3AD203B41FA5}">
                      <a16:colId xmlns:a16="http://schemas.microsoft.com/office/drawing/2014/main" val="20002"/>
                    </a:ext>
                  </a:extLst>
                </a:gridCol>
                <a:gridCol w="390423">
                  <a:extLst>
                    <a:ext uri="{9D8B030D-6E8A-4147-A177-3AD203B41FA5}">
                      <a16:colId xmlns:a16="http://schemas.microsoft.com/office/drawing/2014/main" val="20003"/>
                    </a:ext>
                  </a:extLst>
                </a:gridCol>
                <a:gridCol w="448503">
                  <a:extLst>
                    <a:ext uri="{9D8B030D-6E8A-4147-A177-3AD203B41FA5}">
                      <a16:colId xmlns:a16="http://schemas.microsoft.com/office/drawing/2014/main" val="20004"/>
                    </a:ext>
                  </a:extLst>
                </a:gridCol>
              </a:tblGrid>
              <a:tr h="1173501">
                <a:tc>
                  <a:txBody>
                    <a:bodyPr/>
                    <a:lstStyle/>
                    <a:p>
                      <a:endParaRPr lang="fi-FI" sz="1200"/>
                    </a:p>
                  </a:txBody>
                  <a:tcPr marL="109030" marR="109030" marT="45719" marB="45719"/>
                </a:tc>
                <a:tc>
                  <a:txBody>
                    <a:bodyPr/>
                    <a:lstStyle/>
                    <a:p>
                      <a:r>
                        <a:rPr lang="fi-FI" sz="1200" err="1"/>
                        <a:t>Competitor</a:t>
                      </a:r>
                      <a:r>
                        <a:rPr lang="fi-FI" sz="1200"/>
                        <a:t> 1</a:t>
                      </a:r>
                    </a:p>
                  </a:txBody>
                  <a:tcPr marL="109030" marR="109030" marT="45719" marB="45719" vert="vert270"/>
                </a:tc>
                <a:tc>
                  <a:txBody>
                    <a:bodyPr/>
                    <a:lstStyle/>
                    <a:p>
                      <a:r>
                        <a:rPr lang="fi-FI" sz="1200" err="1"/>
                        <a:t>Competitor</a:t>
                      </a:r>
                      <a:r>
                        <a:rPr lang="fi-FI" sz="1200"/>
                        <a:t>  2</a:t>
                      </a:r>
                    </a:p>
                  </a:txBody>
                  <a:tcPr marL="109030" marR="109030" marT="45719" marB="45719" vert="vert270"/>
                </a:tc>
                <a:tc>
                  <a:txBody>
                    <a:bodyPr/>
                    <a:lstStyle/>
                    <a:p>
                      <a:r>
                        <a:rPr lang="fi-FI" sz="1200" err="1"/>
                        <a:t>Competitor</a:t>
                      </a:r>
                      <a:r>
                        <a:rPr lang="fi-FI" sz="1200"/>
                        <a:t>  n</a:t>
                      </a:r>
                    </a:p>
                  </a:txBody>
                  <a:tcPr marL="109030" marR="109030" marT="45719" marB="45719" vert="vert270"/>
                </a:tc>
                <a:tc>
                  <a:txBody>
                    <a:bodyPr/>
                    <a:lstStyle/>
                    <a:p>
                      <a:r>
                        <a:rPr lang="fi-FI" sz="1200" err="1"/>
                        <a:t>Your</a:t>
                      </a:r>
                      <a:r>
                        <a:rPr lang="fi-FI" sz="1200"/>
                        <a:t> </a:t>
                      </a:r>
                      <a:r>
                        <a:rPr lang="fi-FI" sz="1200" err="1"/>
                        <a:t>solution</a:t>
                      </a:r>
                      <a:endParaRPr lang="fi-FI" sz="1200"/>
                    </a:p>
                  </a:txBody>
                  <a:tcPr marL="109030" marR="109030" marT="45719" marB="45719" vert="vert270"/>
                </a:tc>
                <a:extLst>
                  <a:ext uri="{0D108BD9-81ED-4DB2-BD59-A6C34878D82A}">
                    <a16:rowId xmlns:a16="http://schemas.microsoft.com/office/drawing/2014/main" val="10000"/>
                  </a:ext>
                </a:extLst>
              </a:tr>
              <a:tr h="479711">
                <a:tc>
                  <a:txBody>
                    <a:bodyPr/>
                    <a:lstStyle/>
                    <a:p>
                      <a:r>
                        <a:rPr lang="fi-FI" sz="1200"/>
                        <a:t>Feature1</a:t>
                      </a:r>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extLst>
                  <a:ext uri="{0D108BD9-81ED-4DB2-BD59-A6C34878D82A}">
                    <a16:rowId xmlns:a16="http://schemas.microsoft.com/office/drawing/2014/main" val="10001"/>
                  </a:ext>
                </a:extLst>
              </a:tr>
              <a:tr h="479711">
                <a:tc>
                  <a:txBody>
                    <a:bodyPr/>
                    <a:lstStyle/>
                    <a:p>
                      <a:r>
                        <a:rPr lang="fi-FI" sz="1200"/>
                        <a:t>Feature 2</a:t>
                      </a:r>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extLst>
                  <a:ext uri="{0D108BD9-81ED-4DB2-BD59-A6C34878D82A}">
                    <a16:rowId xmlns:a16="http://schemas.microsoft.com/office/drawing/2014/main" val="10002"/>
                  </a:ext>
                </a:extLst>
              </a:tr>
              <a:tr h="479711">
                <a:tc>
                  <a:txBody>
                    <a:bodyPr/>
                    <a:lstStyle/>
                    <a:p>
                      <a:r>
                        <a:rPr lang="fi-FI" sz="1200" baseline="0"/>
                        <a:t>Feature 3</a:t>
                      </a:r>
                      <a:endParaRPr lang="fi-FI" sz="1200"/>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extLst>
                  <a:ext uri="{0D108BD9-81ED-4DB2-BD59-A6C34878D82A}">
                    <a16:rowId xmlns:a16="http://schemas.microsoft.com/office/drawing/2014/main" val="10003"/>
                  </a:ext>
                </a:extLst>
              </a:tr>
              <a:tr h="479711">
                <a:tc>
                  <a:txBody>
                    <a:bodyPr/>
                    <a:lstStyle/>
                    <a:p>
                      <a:r>
                        <a:rPr lang="fi-FI" sz="1200"/>
                        <a:t>…</a:t>
                      </a:r>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extLst>
                  <a:ext uri="{0D108BD9-81ED-4DB2-BD59-A6C34878D82A}">
                    <a16:rowId xmlns:a16="http://schemas.microsoft.com/office/drawing/2014/main" val="10004"/>
                  </a:ext>
                </a:extLst>
              </a:tr>
              <a:tr h="479711">
                <a:tc>
                  <a:txBody>
                    <a:bodyPr/>
                    <a:lstStyle/>
                    <a:p>
                      <a:r>
                        <a:rPr lang="fi-FI" sz="1200"/>
                        <a:t>Feature n</a:t>
                      </a:r>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tc>
                  <a:txBody>
                    <a:bodyPr/>
                    <a:lstStyle/>
                    <a:p>
                      <a:endParaRPr lang="fi-FI" sz="1200"/>
                    </a:p>
                  </a:txBody>
                  <a:tcPr marL="109030" marR="109030" marT="45719" marB="45719"/>
                </a:tc>
                <a:extLst>
                  <a:ext uri="{0D108BD9-81ED-4DB2-BD59-A6C34878D82A}">
                    <a16:rowId xmlns:a16="http://schemas.microsoft.com/office/drawing/2014/main" val="10005"/>
                  </a:ext>
                </a:extLst>
              </a:tr>
            </a:tbl>
          </a:graphicData>
        </a:graphic>
      </p:graphicFrame>
      <p:grpSp>
        <p:nvGrpSpPr>
          <p:cNvPr id="8" name="Group 7"/>
          <p:cNvGrpSpPr/>
          <p:nvPr/>
        </p:nvGrpSpPr>
        <p:grpSpPr>
          <a:xfrm>
            <a:off x="609444" y="2408459"/>
            <a:ext cx="6150068" cy="2185430"/>
            <a:chOff x="1306404" y="3737811"/>
            <a:chExt cx="16591935" cy="5895951"/>
          </a:xfrm>
        </p:grpSpPr>
        <p:cxnSp>
          <p:nvCxnSpPr>
            <p:cNvPr id="6" name="Straight Connector 5"/>
            <p:cNvCxnSpPr>
              <a:cxnSpLocks/>
            </p:cNvCxnSpPr>
            <p:nvPr/>
          </p:nvCxnSpPr>
          <p:spPr>
            <a:xfrm flipH="1">
              <a:off x="9347200" y="3737811"/>
              <a:ext cx="204" cy="5895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06404" y="6835508"/>
              <a:ext cx="1659193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3066156" y="2009351"/>
            <a:ext cx="1047477" cy="295198"/>
          </a:xfrm>
          <a:prstGeom prst="rect">
            <a:avLst/>
          </a:prstGeom>
        </p:spPr>
        <p:txBody>
          <a:bodyPr wrap="square" lIns="121912" tIns="60956" rIns="121912" bIns="60956" rtlCol="0" anchor="t">
            <a:noAutofit/>
          </a:bodyPr>
          <a:lstStyle/>
          <a:p>
            <a:pPr algn="ctr"/>
            <a:r>
              <a:rPr lang="fi-FI" sz="1400" err="1"/>
              <a:t>Good</a:t>
            </a:r>
            <a:endParaRPr lang="fi-FI" sz="1400"/>
          </a:p>
        </p:txBody>
      </p:sp>
      <p:sp>
        <p:nvSpPr>
          <p:cNvPr id="10" name="TextBox 9"/>
          <p:cNvSpPr txBox="1"/>
          <p:nvPr/>
        </p:nvSpPr>
        <p:spPr>
          <a:xfrm>
            <a:off x="3066156" y="4593889"/>
            <a:ext cx="1047477" cy="295198"/>
          </a:xfrm>
          <a:prstGeom prst="rect">
            <a:avLst/>
          </a:prstGeom>
        </p:spPr>
        <p:txBody>
          <a:bodyPr wrap="square" lIns="121912" tIns="60956" rIns="121912" bIns="60956" rtlCol="0" anchor="t">
            <a:noAutofit/>
          </a:bodyPr>
          <a:lstStyle/>
          <a:p>
            <a:pPr algn="ctr"/>
            <a:r>
              <a:rPr lang="fi-FI" sz="1400" err="1"/>
              <a:t>Bad</a:t>
            </a:r>
            <a:endParaRPr lang="fi-FI" sz="1400"/>
          </a:p>
        </p:txBody>
      </p:sp>
      <p:sp>
        <p:nvSpPr>
          <p:cNvPr id="11" name="TextBox 10"/>
          <p:cNvSpPr txBox="1"/>
          <p:nvPr/>
        </p:nvSpPr>
        <p:spPr>
          <a:xfrm rot="5400000">
            <a:off x="6235773" y="3409073"/>
            <a:ext cx="1047477" cy="295198"/>
          </a:xfrm>
          <a:prstGeom prst="rect">
            <a:avLst/>
          </a:prstGeom>
          <a:solidFill>
            <a:schemeClr val="bg1"/>
          </a:solidFill>
        </p:spPr>
        <p:txBody>
          <a:bodyPr wrap="square" lIns="121912" tIns="60956" rIns="121912" bIns="60956" rtlCol="0" anchor="t">
            <a:noAutofit/>
          </a:bodyPr>
          <a:lstStyle/>
          <a:p>
            <a:pPr algn="ctr"/>
            <a:r>
              <a:rPr lang="fi-FI" sz="1400" err="1"/>
              <a:t>Cheap</a:t>
            </a:r>
            <a:endParaRPr lang="fi-FI" sz="1400"/>
          </a:p>
        </p:txBody>
      </p:sp>
      <p:sp>
        <p:nvSpPr>
          <p:cNvPr id="12" name="TextBox 11"/>
          <p:cNvSpPr txBox="1"/>
          <p:nvPr/>
        </p:nvSpPr>
        <p:spPr>
          <a:xfrm rot="5400000">
            <a:off x="227061" y="3409074"/>
            <a:ext cx="1047477" cy="295198"/>
          </a:xfrm>
          <a:prstGeom prst="rect">
            <a:avLst/>
          </a:prstGeom>
          <a:solidFill>
            <a:schemeClr val="bg1"/>
          </a:solidFill>
        </p:spPr>
        <p:txBody>
          <a:bodyPr wrap="square" lIns="121912" tIns="60956" rIns="121912" bIns="60956" rtlCol="0" anchor="t">
            <a:noAutofit/>
          </a:bodyPr>
          <a:lstStyle/>
          <a:p>
            <a:pPr algn="ctr"/>
            <a:r>
              <a:rPr lang="fi-FI" sz="1400" err="1"/>
              <a:t>Expencive</a:t>
            </a:r>
            <a:endParaRPr lang="fi-FI" sz="1400"/>
          </a:p>
        </p:txBody>
      </p:sp>
      <p:sp>
        <p:nvSpPr>
          <p:cNvPr id="3" name="Date Placeholder 2"/>
          <p:cNvSpPr>
            <a:spLocks noGrp="1"/>
          </p:cNvSpPr>
          <p:nvPr>
            <p:ph type="dt" sz="half" idx="10"/>
          </p:nvPr>
        </p:nvSpPr>
        <p:spPr/>
        <p:txBody>
          <a:bodyPr/>
          <a:lstStyle/>
          <a:p>
            <a:fld id="{056164B0-727B-4CAC-A0A7-8B447DAC27E0}" type="datetime1">
              <a:rPr lang="fi-FI" smtClean="0"/>
              <a:t>5.12.2024</a:t>
            </a:fld>
            <a:endParaRPr lang="fi-FI"/>
          </a:p>
        </p:txBody>
      </p:sp>
      <p:sp>
        <p:nvSpPr>
          <p:cNvPr id="13" name="Footer Placeholder 12"/>
          <p:cNvSpPr>
            <a:spLocks noGrp="1"/>
          </p:cNvSpPr>
          <p:nvPr>
            <p:ph type="ftr" sz="quarter" idx="11"/>
          </p:nvPr>
        </p:nvSpPr>
        <p:spPr/>
        <p:txBody>
          <a:bodyPr/>
          <a:lstStyle/>
          <a:p>
            <a:r>
              <a:rPr lang="fi-FI"/>
              <a:t>EDUCATIONAL USE ONLY</a:t>
            </a:r>
          </a:p>
        </p:txBody>
      </p:sp>
    </p:spTree>
    <p:extLst>
      <p:ext uri="{BB962C8B-B14F-4D97-AF65-F5344CB8AC3E}">
        <p14:creationId xmlns:p14="http://schemas.microsoft.com/office/powerpoint/2010/main" val="2833516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a:extLst>
            <a:ext uri="{FF2B5EF4-FFF2-40B4-BE49-F238E27FC236}">
              <a16:creationId xmlns:a16="http://schemas.microsoft.com/office/drawing/2014/main" id="{AA98BE2D-C41B-13C1-6D74-0E6CCDC8DE1D}"/>
            </a:ext>
          </a:extLst>
        </p:cNvPr>
        <p:cNvGrpSpPr/>
        <p:nvPr/>
      </p:nvGrpSpPr>
      <p:grpSpPr>
        <a:xfrm>
          <a:off x="0" y="0"/>
          <a:ext cx="0" cy="0"/>
          <a:chOff x="0" y="0"/>
          <a:chExt cx="0" cy="0"/>
        </a:xfrm>
      </p:grpSpPr>
      <p:sp>
        <p:nvSpPr>
          <p:cNvPr id="4" name="Otsikko 1">
            <a:extLst>
              <a:ext uri="{FF2B5EF4-FFF2-40B4-BE49-F238E27FC236}">
                <a16:creationId xmlns:a16="http://schemas.microsoft.com/office/drawing/2014/main" id="{5A1CF03B-B17E-D03E-AAC1-9452C5565CAF}"/>
              </a:ext>
            </a:extLst>
          </p:cNvPr>
          <p:cNvSpPr txBox="1">
            <a:spLocks/>
          </p:cNvSpPr>
          <p:nvPr/>
        </p:nvSpPr>
        <p:spPr>
          <a:xfrm>
            <a:off x="1544186" y="460661"/>
            <a:ext cx="9040687" cy="113607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en-GB"/>
              <a:t>Market: A Growing Opportunity</a:t>
            </a:r>
            <a:endParaRPr lang="en-GB" b="0">
              <a:ea typeface="+mj-lt"/>
              <a:cs typeface="+mj-lt"/>
            </a:endParaRPr>
          </a:p>
        </p:txBody>
      </p:sp>
      <p:pic>
        <p:nvPicPr>
          <p:cNvPr id="3" name="Picture 2">
            <a:extLst>
              <a:ext uri="{FF2B5EF4-FFF2-40B4-BE49-F238E27FC236}">
                <a16:creationId xmlns:a16="http://schemas.microsoft.com/office/drawing/2014/main" id="{424D12F5-E005-0FB9-10AF-C405C7B8F0F3}"/>
              </a:ext>
            </a:extLst>
          </p:cNvPr>
          <p:cNvPicPr>
            <a:picLocks noChangeAspect="1"/>
          </p:cNvPicPr>
          <p:nvPr/>
        </p:nvPicPr>
        <p:blipFill>
          <a:blip r:embed="rId3"/>
          <a:stretch>
            <a:fillRect/>
          </a:stretch>
        </p:blipFill>
        <p:spPr>
          <a:xfrm>
            <a:off x="0" y="0"/>
            <a:ext cx="1759632" cy="265569"/>
          </a:xfrm>
          <a:prstGeom prst="rect">
            <a:avLst/>
          </a:prstGeom>
        </p:spPr>
      </p:pic>
      <p:grpSp>
        <p:nvGrpSpPr>
          <p:cNvPr id="2" name="Group 1">
            <a:extLst>
              <a:ext uri="{FF2B5EF4-FFF2-40B4-BE49-F238E27FC236}">
                <a16:creationId xmlns:a16="http://schemas.microsoft.com/office/drawing/2014/main" id="{D7091313-EC33-4B36-850C-C2A91C72BD90}"/>
              </a:ext>
            </a:extLst>
          </p:cNvPr>
          <p:cNvGrpSpPr/>
          <p:nvPr/>
        </p:nvGrpSpPr>
        <p:grpSpPr>
          <a:xfrm>
            <a:off x="9845658" y="132784"/>
            <a:ext cx="2265273" cy="3178263"/>
            <a:chOff x="8771860" y="1596733"/>
            <a:chExt cx="3306726" cy="4882829"/>
          </a:xfrm>
        </p:grpSpPr>
        <p:pic>
          <p:nvPicPr>
            <p:cNvPr id="7" name="Picture 6" descr="A map of the country&#10;&#10;Description automatically generated">
              <a:extLst>
                <a:ext uri="{FF2B5EF4-FFF2-40B4-BE49-F238E27FC236}">
                  <a16:creationId xmlns:a16="http://schemas.microsoft.com/office/drawing/2014/main" id="{51A452BC-D991-55C3-FF92-99C974B4D356}"/>
                </a:ext>
              </a:extLst>
            </p:cNvPr>
            <p:cNvPicPr>
              <a:picLocks noChangeAspect="1"/>
            </p:cNvPicPr>
            <p:nvPr/>
          </p:nvPicPr>
          <p:blipFill>
            <a:blip r:embed="rId4">
              <a:extLst>
                <a:ext uri="{28A0092B-C50C-407E-A947-70E740481C1C}">
                  <a14:useLocalDpi xmlns:a14="http://schemas.microsoft.com/office/drawing/2010/main" val="0"/>
                </a:ext>
              </a:extLst>
            </a:blip>
            <a:srcRect l="19686" t="6783" r="17186"/>
            <a:stretch/>
          </p:blipFill>
          <p:spPr>
            <a:xfrm>
              <a:off x="8771860" y="1596733"/>
              <a:ext cx="3306726" cy="4882829"/>
            </a:xfrm>
            <a:prstGeom prst="rect">
              <a:avLst/>
            </a:prstGeom>
          </p:spPr>
        </p:pic>
        <p:pic>
          <p:nvPicPr>
            <p:cNvPr id="9" name="Graphic 8" descr="Target with solid fill">
              <a:extLst>
                <a:ext uri="{FF2B5EF4-FFF2-40B4-BE49-F238E27FC236}">
                  <a16:creationId xmlns:a16="http://schemas.microsoft.com/office/drawing/2014/main" id="{71EF0444-3AE1-08F0-6498-3AFFD478A9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97717" y="3883483"/>
              <a:ext cx="874486" cy="874486"/>
            </a:xfrm>
            <a:prstGeom prst="rect">
              <a:avLst/>
            </a:prstGeom>
            <a:effectLst>
              <a:outerShdw blurRad="63500" sx="102000" sy="102000" algn="ctr" rotWithShape="0">
                <a:prstClr val="black">
                  <a:alpha val="40000"/>
                </a:prstClr>
              </a:outerShdw>
            </a:effectLst>
          </p:spPr>
        </p:pic>
        <p:pic>
          <p:nvPicPr>
            <p:cNvPr id="10" name="Graphic 9" descr="Target with solid fill">
              <a:extLst>
                <a:ext uri="{FF2B5EF4-FFF2-40B4-BE49-F238E27FC236}">
                  <a16:creationId xmlns:a16="http://schemas.microsoft.com/office/drawing/2014/main" id="{C84B5DBC-F0DE-8537-7AFD-D475AECD4C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0691" y="5449093"/>
              <a:ext cx="487064" cy="487064"/>
            </a:xfrm>
            <a:prstGeom prst="rect">
              <a:avLst/>
            </a:prstGeom>
            <a:effectLst>
              <a:outerShdw blurRad="63500" sx="102000" sy="102000" algn="ctr" rotWithShape="0">
                <a:prstClr val="black">
                  <a:alpha val="40000"/>
                </a:prstClr>
              </a:outerShdw>
            </a:effectLst>
          </p:spPr>
        </p:pic>
        <p:pic>
          <p:nvPicPr>
            <p:cNvPr id="11" name="Graphic 10" descr="Target with solid fill">
              <a:extLst>
                <a:ext uri="{FF2B5EF4-FFF2-40B4-BE49-F238E27FC236}">
                  <a16:creationId xmlns:a16="http://schemas.microsoft.com/office/drawing/2014/main" id="{30CAB2F5-30B2-47CE-A919-5E0B6585F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859" y="4657954"/>
              <a:ext cx="487064" cy="487064"/>
            </a:xfrm>
            <a:prstGeom prst="rect">
              <a:avLst/>
            </a:prstGeom>
            <a:effectLst>
              <a:outerShdw blurRad="63500" sx="102000" sy="102000" algn="ctr" rotWithShape="0">
                <a:prstClr val="black">
                  <a:alpha val="40000"/>
                </a:prstClr>
              </a:outerShdw>
            </a:effectLst>
          </p:spPr>
        </p:pic>
        <p:pic>
          <p:nvPicPr>
            <p:cNvPr id="12" name="Graphic 11" descr="Target with solid fill">
              <a:extLst>
                <a:ext uri="{FF2B5EF4-FFF2-40B4-BE49-F238E27FC236}">
                  <a16:creationId xmlns:a16="http://schemas.microsoft.com/office/drawing/2014/main" id="{46037945-F488-D20F-0F0B-0D257C8FE2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7306" y="4277634"/>
              <a:ext cx="659233" cy="659233"/>
            </a:xfrm>
            <a:prstGeom prst="rect">
              <a:avLst/>
            </a:prstGeom>
            <a:effectLst>
              <a:outerShdw blurRad="63500" sx="102000" sy="102000" algn="ctr" rotWithShape="0">
                <a:prstClr val="black">
                  <a:alpha val="40000"/>
                </a:prstClr>
              </a:outerShdw>
            </a:effectLst>
          </p:spPr>
        </p:pic>
      </p:grpSp>
      <p:sp>
        <p:nvSpPr>
          <p:cNvPr id="5" name="Sisällön paikkamerkki 2">
            <a:extLst>
              <a:ext uri="{FF2B5EF4-FFF2-40B4-BE49-F238E27FC236}">
                <a16:creationId xmlns:a16="http://schemas.microsoft.com/office/drawing/2014/main" id="{6A0E079A-9C4C-AF42-39D5-41D75A25A78B}"/>
              </a:ext>
            </a:extLst>
          </p:cNvPr>
          <p:cNvSpPr txBox="1">
            <a:spLocks/>
          </p:cNvSpPr>
          <p:nvPr/>
        </p:nvSpPr>
        <p:spPr>
          <a:xfrm>
            <a:off x="1119284" y="1621243"/>
            <a:ext cx="8100972" cy="124873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spcAft>
                <a:spcPts val="600"/>
              </a:spcAft>
            </a:pPr>
            <a:r>
              <a:rPr lang="en-GB" sz="2400"/>
              <a:t>Our initial focus is on the Nordic market and to expand other European countries.</a:t>
            </a:r>
          </a:p>
        </p:txBody>
      </p:sp>
      <p:graphicFrame>
        <p:nvGraphicFramePr>
          <p:cNvPr id="35" name="Chart 34">
            <a:extLst>
              <a:ext uri="{FF2B5EF4-FFF2-40B4-BE49-F238E27FC236}">
                <a16:creationId xmlns:a16="http://schemas.microsoft.com/office/drawing/2014/main" id="{A076B3B5-7609-22AD-7415-BCE979D6019C}"/>
              </a:ext>
            </a:extLst>
          </p:cNvPr>
          <p:cNvGraphicFramePr/>
          <p:nvPr>
            <p:extLst>
              <p:ext uri="{D42A27DB-BD31-4B8C-83A1-F6EECF244321}">
                <p14:modId xmlns:p14="http://schemas.microsoft.com/office/powerpoint/2010/main" val="3399568335"/>
              </p:ext>
            </p:extLst>
          </p:nvPr>
        </p:nvGraphicFramePr>
        <p:xfrm>
          <a:off x="716997" y="2869973"/>
          <a:ext cx="3306727" cy="347106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7" name="Chart 36">
            <a:extLst>
              <a:ext uri="{FF2B5EF4-FFF2-40B4-BE49-F238E27FC236}">
                <a16:creationId xmlns:a16="http://schemas.microsoft.com/office/drawing/2014/main" id="{F3A6A752-B937-E8CF-7854-09304834BB74}"/>
              </a:ext>
            </a:extLst>
          </p:cNvPr>
          <p:cNvGraphicFramePr/>
          <p:nvPr>
            <p:extLst>
              <p:ext uri="{D42A27DB-BD31-4B8C-83A1-F6EECF244321}">
                <p14:modId xmlns:p14="http://schemas.microsoft.com/office/powerpoint/2010/main" val="892626879"/>
              </p:ext>
            </p:extLst>
          </p:nvPr>
        </p:nvGraphicFramePr>
        <p:xfrm>
          <a:off x="4173758" y="2869973"/>
          <a:ext cx="3306727" cy="347106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8" name="Chart 37">
            <a:extLst>
              <a:ext uri="{FF2B5EF4-FFF2-40B4-BE49-F238E27FC236}">
                <a16:creationId xmlns:a16="http://schemas.microsoft.com/office/drawing/2014/main" id="{6F6DF3B6-53C8-E5F5-7B0A-2F45BDB575B0}"/>
              </a:ext>
            </a:extLst>
          </p:cNvPr>
          <p:cNvGraphicFramePr/>
          <p:nvPr>
            <p:extLst>
              <p:ext uri="{D42A27DB-BD31-4B8C-83A1-F6EECF244321}">
                <p14:modId xmlns:p14="http://schemas.microsoft.com/office/powerpoint/2010/main" val="851619288"/>
              </p:ext>
            </p:extLst>
          </p:nvPr>
        </p:nvGraphicFramePr>
        <p:xfrm>
          <a:off x="7630519" y="2869973"/>
          <a:ext cx="3306727" cy="3471066"/>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381898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9D5C-EBE5-A1E9-2191-C1EE8C833857}"/>
            </a:ext>
          </a:extLst>
        </p:cNvPr>
        <p:cNvGrpSpPr/>
        <p:nvPr/>
      </p:nvGrpSpPr>
      <p:grpSpPr>
        <a:xfrm>
          <a:off x="0" y="0"/>
          <a:ext cx="0" cy="0"/>
          <a:chOff x="0" y="0"/>
          <a:chExt cx="0" cy="0"/>
        </a:xfrm>
      </p:grpSpPr>
      <p:sp>
        <p:nvSpPr>
          <p:cNvPr id="4" name="Otsikko 1">
            <a:extLst>
              <a:ext uri="{FF2B5EF4-FFF2-40B4-BE49-F238E27FC236}">
                <a16:creationId xmlns:a16="http://schemas.microsoft.com/office/drawing/2014/main" id="{8A2BB40A-C471-DEB7-338A-8094B423F3B1}"/>
              </a:ext>
            </a:extLst>
          </p:cNvPr>
          <p:cNvSpPr txBox="1">
            <a:spLocks/>
          </p:cNvSpPr>
          <p:nvPr/>
        </p:nvSpPr>
        <p:spPr>
          <a:xfrm>
            <a:off x="1544186" y="460661"/>
            <a:ext cx="9040687" cy="113607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en-GB"/>
              <a:t>Metrics</a:t>
            </a:r>
            <a:endParaRPr lang="en-GB" b="0">
              <a:ea typeface="+mj-lt"/>
              <a:cs typeface="+mj-lt"/>
            </a:endParaRPr>
          </a:p>
        </p:txBody>
      </p:sp>
      <p:pic>
        <p:nvPicPr>
          <p:cNvPr id="3" name="Picture 2">
            <a:extLst>
              <a:ext uri="{FF2B5EF4-FFF2-40B4-BE49-F238E27FC236}">
                <a16:creationId xmlns:a16="http://schemas.microsoft.com/office/drawing/2014/main" id="{BF4876DB-4D1C-43D9-0E82-2A313F8773E8}"/>
              </a:ext>
            </a:extLst>
          </p:cNvPr>
          <p:cNvPicPr>
            <a:picLocks noChangeAspect="1"/>
          </p:cNvPicPr>
          <p:nvPr/>
        </p:nvPicPr>
        <p:blipFill>
          <a:blip r:embed="rId3"/>
          <a:stretch>
            <a:fillRect/>
          </a:stretch>
        </p:blipFill>
        <p:spPr>
          <a:xfrm>
            <a:off x="0" y="0"/>
            <a:ext cx="1759632" cy="265569"/>
          </a:xfrm>
          <a:prstGeom prst="rect">
            <a:avLst/>
          </a:prstGeom>
        </p:spPr>
      </p:pic>
      <p:graphicFrame>
        <p:nvGraphicFramePr>
          <p:cNvPr id="35" name="Chart 34">
            <a:extLst>
              <a:ext uri="{FF2B5EF4-FFF2-40B4-BE49-F238E27FC236}">
                <a16:creationId xmlns:a16="http://schemas.microsoft.com/office/drawing/2014/main" id="{C54E9A98-8AF2-AB6B-99BD-50065AEAF04A}"/>
              </a:ext>
            </a:extLst>
          </p:cNvPr>
          <p:cNvGraphicFramePr/>
          <p:nvPr/>
        </p:nvGraphicFramePr>
        <p:xfrm>
          <a:off x="716997" y="2869973"/>
          <a:ext cx="3306727" cy="34710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93607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C6887-EE35-24E7-ED9A-ED25AEA30E64}"/>
            </a:ext>
          </a:extLst>
        </p:cNvPr>
        <p:cNvGrpSpPr/>
        <p:nvPr/>
      </p:nvGrpSpPr>
      <p:grpSpPr>
        <a:xfrm>
          <a:off x="0" y="0"/>
          <a:ext cx="0" cy="0"/>
          <a:chOff x="0" y="0"/>
          <a:chExt cx="0" cy="0"/>
        </a:xfrm>
      </p:grpSpPr>
      <p:sp>
        <p:nvSpPr>
          <p:cNvPr id="4" name="Otsikko 1">
            <a:extLst>
              <a:ext uri="{FF2B5EF4-FFF2-40B4-BE49-F238E27FC236}">
                <a16:creationId xmlns:a16="http://schemas.microsoft.com/office/drawing/2014/main" id="{4DD3A056-54A5-74DB-D76B-5AB6FEAE3031}"/>
              </a:ext>
            </a:extLst>
          </p:cNvPr>
          <p:cNvSpPr txBox="1">
            <a:spLocks/>
          </p:cNvSpPr>
          <p:nvPr/>
        </p:nvSpPr>
        <p:spPr>
          <a:xfrm>
            <a:off x="1544186" y="460661"/>
            <a:ext cx="9040687" cy="113607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en-GB"/>
              <a:t>Metrics</a:t>
            </a:r>
            <a:endParaRPr lang="en-GB" b="0">
              <a:ea typeface="+mj-lt"/>
              <a:cs typeface="+mj-lt"/>
            </a:endParaRPr>
          </a:p>
          <a:p>
            <a:r>
              <a:rPr lang="en-GB" b="0">
                <a:ea typeface="+mj-lt"/>
                <a:cs typeface="+mj-lt"/>
              </a:rPr>
              <a:t>targets</a:t>
            </a:r>
            <a:endParaRPr lang="en-GB"/>
          </a:p>
        </p:txBody>
      </p:sp>
      <p:pic>
        <p:nvPicPr>
          <p:cNvPr id="3" name="Picture 2">
            <a:extLst>
              <a:ext uri="{FF2B5EF4-FFF2-40B4-BE49-F238E27FC236}">
                <a16:creationId xmlns:a16="http://schemas.microsoft.com/office/drawing/2014/main" id="{49EF9571-AA3F-3AC2-2A64-1FA3A02DE696}"/>
              </a:ext>
            </a:extLst>
          </p:cNvPr>
          <p:cNvPicPr>
            <a:picLocks noChangeAspect="1"/>
          </p:cNvPicPr>
          <p:nvPr/>
        </p:nvPicPr>
        <p:blipFill>
          <a:blip r:embed="rId3"/>
          <a:stretch>
            <a:fillRect/>
          </a:stretch>
        </p:blipFill>
        <p:spPr>
          <a:xfrm>
            <a:off x="0" y="0"/>
            <a:ext cx="1759632" cy="265569"/>
          </a:xfrm>
          <a:prstGeom prst="rect">
            <a:avLst/>
          </a:prstGeom>
        </p:spPr>
      </p:pic>
      <p:graphicFrame>
        <p:nvGraphicFramePr>
          <p:cNvPr id="35" name="Chart 34">
            <a:extLst>
              <a:ext uri="{FF2B5EF4-FFF2-40B4-BE49-F238E27FC236}">
                <a16:creationId xmlns:a16="http://schemas.microsoft.com/office/drawing/2014/main" id="{77963ACB-B316-51F7-A2A8-80E3B0CD5F6A}"/>
              </a:ext>
            </a:extLst>
          </p:cNvPr>
          <p:cNvGraphicFramePr/>
          <p:nvPr/>
        </p:nvGraphicFramePr>
        <p:xfrm>
          <a:off x="716997" y="2869973"/>
          <a:ext cx="3306727" cy="347106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37">
            <a:extLst>
              <a:ext uri="{FF2B5EF4-FFF2-40B4-BE49-F238E27FC236}">
                <a16:creationId xmlns:a16="http://schemas.microsoft.com/office/drawing/2014/main" id="{2E146C3A-81FD-A767-EDD6-67B7187E0102}"/>
              </a:ext>
            </a:extLst>
          </p:cNvPr>
          <p:cNvGraphicFramePr/>
          <p:nvPr>
            <p:extLst>
              <p:ext uri="{D42A27DB-BD31-4B8C-83A1-F6EECF244321}">
                <p14:modId xmlns:p14="http://schemas.microsoft.com/office/powerpoint/2010/main" val="431995956"/>
              </p:ext>
            </p:extLst>
          </p:nvPr>
        </p:nvGraphicFramePr>
        <p:xfrm>
          <a:off x="4684119" y="2926273"/>
          <a:ext cx="3306727" cy="347106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EDC8B18E-45D0-59E5-2009-546577FE9D5E}"/>
              </a:ext>
            </a:extLst>
          </p:cNvPr>
          <p:cNvGraphicFramePr/>
          <p:nvPr/>
        </p:nvGraphicFramePr>
        <p:xfrm>
          <a:off x="4838700" y="265569"/>
          <a:ext cx="2286000" cy="26044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2BD82D8A-BAAB-F434-8C5F-2F6DB6A7F96C}"/>
              </a:ext>
            </a:extLst>
          </p:cNvPr>
          <p:cNvGraphicFramePr/>
          <p:nvPr/>
        </p:nvGraphicFramePr>
        <p:xfrm>
          <a:off x="7630519" y="265569"/>
          <a:ext cx="2286000" cy="260440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Chart 1">
            <a:extLst>
              <a:ext uri="{FF2B5EF4-FFF2-40B4-BE49-F238E27FC236}">
                <a16:creationId xmlns:a16="http://schemas.microsoft.com/office/drawing/2014/main" id="{9FBEF221-59D7-7036-D29B-8B6CBA0896B3}"/>
              </a:ext>
            </a:extLst>
          </p:cNvPr>
          <p:cNvGraphicFramePr/>
          <p:nvPr>
            <p:extLst>
              <p:ext uri="{D42A27DB-BD31-4B8C-83A1-F6EECF244321}">
                <p14:modId xmlns:p14="http://schemas.microsoft.com/office/powerpoint/2010/main" val="118906073"/>
              </p:ext>
            </p:extLst>
          </p:nvPr>
        </p:nvGraphicFramePr>
        <p:xfrm>
          <a:off x="8168276" y="2926273"/>
          <a:ext cx="3306727" cy="347106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502325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A7681-87EB-BE34-61B6-FFD5A6CFA0BF}"/>
            </a:ext>
          </a:extLst>
        </p:cNvPr>
        <p:cNvGrpSpPr/>
        <p:nvPr/>
      </p:nvGrpSpPr>
      <p:grpSpPr>
        <a:xfrm>
          <a:off x="0" y="0"/>
          <a:ext cx="0" cy="0"/>
          <a:chOff x="0" y="0"/>
          <a:chExt cx="0" cy="0"/>
        </a:xfrm>
      </p:grpSpPr>
      <p:sp>
        <p:nvSpPr>
          <p:cNvPr id="4" name="Otsikko 1">
            <a:extLst>
              <a:ext uri="{FF2B5EF4-FFF2-40B4-BE49-F238E27FC236}">
                <a16:creationId xmlns:a16="http://schemas.microsoft.com/office/drawing/2014/main" id="{35CA3150-0956-F410-5490-905D720BB70A}"/>
              </a:ext>
            </a:extLst>
          </p:cNvPr>
          <p:cNvSpPr txBox="1">
            <a:spLocks/>
          </p:cNvSpPr>
          <p:nvPr/>
        </p:nvSpPr>
        <p:spPr>
          <a:xfrm>
            <a:off x="1544186" y="460661"/>
            <a:ext cx="9040687" cy="113607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en-GB"/>
              <a:t>Metrics</a:t>
            </a:r>
            <a:endParaRPr lang="en-GB" b="0">
              <a:ea typeface="+mj-lt"/>
              <a:cs typeface="+mj-lt"/>
            </a:endParaRPr>
          </a:p>
          <a:p>
            <a:r>
              <a:rPr lang="en-GB" b="0">
                <a:ea typeface="+mj-lt"/>
                <a:cs typeface="+mj-lt"/>
              </a:rPr>
              <a:t>targets</a:t>
            </a:r>
            <a:endParaRPr lang="en-GB"/>
          </a:p>
        </p:txBody>
      </p:sp>
      <p:pic>
        <p:nvPicPr>
          <p:cNvPr id="3" name="Picture 2">
            <a:extLst>
              <a:ext uri="{FF2B5EF4-FFF2-40B4-BE49-F238E27FC236}">
                <a16:creationId xmlns:a16="http://schemas.microsoft.com/office/drawing/2014/main" id="{AF267690-E1F7-0C45-E1EE-F19CE0A206B5}"/>
              </a:ext>
            </a:extLst>
          </p:cNvPr>
          <p:cNvPicPr>
            <a:picLocks noChangeAspect="1"/>
          </p:cNvPicPr>
          <p:nvPr/>
        </p:nvPicPr>
        <p:blipFill>
          <a:blip r:embed="rId3"/>
          <a:stretch>
            <a:fillRect/>
          </a:stretch>
        </p:blipFill>
        <p:spPr>
          <a:xfrm>
            <a:off x="0" y="0"/>
            <a:ext cx="1759632" cy="265569"/>
          </a:xfrm>
          <a:prstGeom prst="rect">
            <a:avLst/>
          </a:prstGeom>
        </p:spPr>
      </p:pic>
      <p:graphicFrame>
        <p:nvGraphicFramePr>
          <p:cNvPr id="35" name="Chart 34">
            <a:extLst>
              <a:ext uri="{FF2B5EF4-FFF2-40B4-BE49-F238E27FC236}">
                <a16:creationId xmlns:a16="http://schemas.microsoft.com/office/drawing/2014/main" id="{58D72AFF-047B-4158-77CC-812D81C99C95}"/>
              </a:ext>
            </a:extLst>
          </p:cNvPr>
          <p:cNvGraphicFramePr/>
          <p:nvPr/>
        </p:nvGraphicFramePr>
        <p:xfrm>
          <a:off x="716997" y="2869973"/>
          <a:ext cx="3306727" cy="347106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37">
            <a:extLst>
              <a:ext uri="{FF2B5EF4-FFF2-40B4-BE49-F238E27FC236}">
                <a16:creationId xmlns:a16="http://schemas.microsoft.com/office/drawing/2014/main" id="{12C13ECC-CCB7-FCCC-71F1-BAF613559E0F}"/>
              </a:ext>
            </a:extLst>
          </p:cNvPr>
          <p:cNvGraphicFramePr/>
          <p:nvPr/>
        </p:nvGraphicFramePr>
        <p:xfrm>
          <a:off x="7630519" y="2869973"/>
          <a:ext cx="3306727" cy="347106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C559B1E3-775E-3DF9-34C3-5A2986F2A32A}"/>
              </a:ext>
            </a:extLst>
          </p:cNvPr>
          <p:cNvGraphicFramePr/>
          <p:nvPr/>
        </p:nvGraphicFramePr>
        <p:xfrm>
          <a:off x="4838700" y="265569"/>
          <a:ext cx="2286000" cy="26044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5CC8966F-CE73-EC86-79C3-444227AEEC6F}"/>
              </a:ext>
            </a:extLst>
          </p:cNvPr>
          <p:cNvGraphicFramePr/>
          <p:nvPr/>
        </p:nvGraphicFramePr>
        <p:xfrm>
          <a:off x="7630519" y="265569"/>
          <a:ext cx="2286000" cy="260440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Chart 1">
            <a:extLst>
              <a:ext uri="{FF2B5EF4-FFF2-40B4-BE49-F238E27FC236}">
                <a16:creationId xmlns:a16="http://schemas.microsoft.com/office/drawing/2014/main" id="{A070D529-1982-3036-4845-3A8A36B1C85F}"/>
              </a:ext>
            </a:extLst>
          </p:cNvPr>
          <p:cNvGraphicFramePr/>
          <p:nvPr>
            <p:extLst>
              <p:ext uri="{D42A27DB-BD31-4B8C-83A1-F6EECF244321}">
                <p14:modId xmlns:p14="http://schemas.microsoft.com/office/powerpoint/2010/main" val="1969331652"/>
              </p:ext>
            </p:extLst>
          </p:nvPr>
        </p:nvGraphicFramePr>
        <p:xfrm>
          <a:off x="4323792" y="3065065"/>
          <a:ext cx="3306727" cy="347106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21974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a:t>THE TEAM AND OWNERS</a:t>
            </a:r>
          </a:p>
        </p:txBody>
      </p:sp>
      <p:sp>
        <p:nvSpPr>
          <p:cNvPr id="8" name="Subtitle 7"/>
          <p:cNvSpPr>
            <a:spLocks noGrp="1"/>
          </p:cNvSpPr>
          <p:nvPr>
            <p:ph type="subTitle" idx="14"/>
          </p:nvPr>
        </p:nvSpPr>
        <p:spPr/>
        <p:txBody>
          <a:bodyPr/>
          <a:lstStyle/>
          <a:p>
            <a:endParaRPr lang="fi-FI"/>
          </a:p>
        </p:txBody>
      </p:sp>
      <p:sp>
        <p:nvSpPr>
          <p:cNvPr id="4" name="TextBox 3"/>
          <p:cNvSpPr txBox="1"/>
          <p:nvPr/>
        </p:nvSpPr>
        <p:spPr>
          <a:xfrm>
            <a:off x="2098251" y="994208"/>
            <a:ext cx="3452602" cy="349118"/>
          </a:xfrm>
          <a:prstGeom prst="rect">
            <a:avLst/>
          </a:prstGeom>
          <a:noFill/>
        </p:spPr>
        <p:txBody>
          <a:bodyPr wrap="square" lIns="101965" tIns="50983" rIns="101965" bIns="50983" rtlCol="0">
            <a:spAutoFit/>
          </a:bodyPr>
          <a:lstStyle/>
          <a:p>
            <a:r>
              <a:rPr lang="fi-FI" sz="1600" b="1">
                <a:solidFill>
                  <a:schemeClr val="accent1"/>
                </a:solidFill>
              </a:rPr>
              <a:t>Olli Onnistuja (48 %)</a:t>
            </a:r>
          </a:p>
        </p:txBody>
      </p:sp>
      <p:sp>
        <p:nvSpPr>
          <p:cNvPr id="9" name="TextBox 8"/>
          <p:cNvSpPr txBox="1"/>
          <p:nvPr/>
        </p:nvSpPr>
        <p:spPr>
          <a:xfrm>
            <a:off x="2098251" y="1209069"/>
            <a:ext cx="2998312" cy="287579"/>
          </a:xfrm>
          <a:prstGeom prst="rect">
            <a:avLst/>
          </a:prstGeom>
          <a:noFill/>
        </p:spPr>
        <p:txBody>
          <a:bodyPr wrap="square" lIns="101965" tIns="50983" rIns="101965" bIns="50983" rtlCol="0">
            <a:spAutoFit/>
          </a:bodyPr>
          <a:lstStyle/>
          <a:p>
            <a:r>
              <a:rPr lang="fi-FI" sz="1200" b="1">
                <a:solidFill>
                  <a:schemeClr val="tx2"/>
                </a:solidFill>
              </a:rPr>
              <a:t>CEO</a:t>
            </a:r>
          </a:p>
        </p:txBody>
      </p:sp>
      <p:sp>
        <p:nvSpPr>
          <p:cNvPr id="10" name="TextBox 9"/>
          <p:cNvSpPr txBox="1"/>
          <p:nvPr/>
        </p:nvSpPr>
        <p:spPr>
          <a:xfrm>
            <a:off x="2098251" y="1437662"/>
            <a:ext cx="3452602" cy="949127"/>
          </a:xfrm>
          <a:prstGeom prst="rect">
            <a:avLst/>
          </a:prstGeom>
          <a:noFill/>
        </p:spPr>
        <p:txBody>
          <a:bodyPr wrap="square" lIns="101965" tIns="50983" rIns="101965" bIns="50983" rtlCol="0">
            <a:spAutoFit/>
          </a:bodyPr>
          <a:lstStyle/>
          <a:p>
            <a:r>
              <a:rPr lang="fi-FI" sz="1100" err="1"/>
              <a:t>Lorem</a:t>
            </a:r>
            <a:r>
              <a:rPr lang="fi-FI" sz="1100"/>
              <a:t> </a:t>
            </a:r>
            <a:r>
              <a:rPr lang="fi-FI" sz="1100" err="1"/>
              <a:t>ipsum</a:t>
            </a:r>
            <a:r>
              <a:rPr lang="fi-FI" sz="1100"/>
              <a:t> </a:t>
            </a:r>
            <a:r>
              <a:rPr lang="fi-FI" sz="1100" err="1"/>
              <a:t>dolor</a:t>
            </a:r>
            <a:r>
              <a:rPr lang="fi-FI" sz="1100"/>
              <a:t> </a:t>
            </a:r>
            <a:r>
              <a:rPr lang="fi-FI" sz="1100" err="1"/>
              <a:t>sit</a:t>
            </a:r>
            <a:r>
              <a:rPr lang="fi-FI" sz="1100"/>
              <a:t> </a:t>
            </a:r>
            <a:r>
              <a:rPr lang="fi-FI" sz="1100" err="1"/>
              <a:t>amet</a:t>
            </a:r>
            <a:r>
              <a:rPr lang="fi-FI" sz="1100"/>
              <a:t>, </a:t>
            </a:r>
            <a:r>
              <a:rPr lang="fi-FI" sz="1100" err="1"/>
              <a:t>consectetur</a:t>
            </a:r>
            <a:r>
              <a:rPr lang="fi-FI" sz="1100"/>
              <a:t> </a:t>
            </a:r>
            <a:r>
              <a:rPr lang="fi-FI" sz="1100" err="1"/>
              <a:t>adipiscing</a:t>
            </a:r>
            <a:r>
              <a:rPr lang="fi-FI" sz="1100"/>
              <a:t> elit. </a:t>
            </a:r>
            <a:r>
              <a:rPr lang="fi-FI" sz="1100" err="1"/>
              <a:t>Vivamus</a:t>
            </a:r>
            <a:r>
              <a:rPr lang="fi-FI" sz="1100"/>
              <a:t> </a:t>
            </a:r>
            <a:r>
              <a:rPr lang="fi-FI" sz="1100" err="1"/>
              <a:t>feugiat</a:t>
            </a:r>
            <a:r>
              <a:rPr lang="fi-FI" sz="1100"/>
              <a:t> </a:t>
            </a:r>
            <a:r>
              <a:rPr lang="fi-FI" sz="1100" err="1"/>
              <a:t>commodo</a:t>
            </a:r>
            <a:r>
              <a:rPr lang="fi-FI" sz="1100"/>
              <a:t> </a:t>
            </a:r>
            <a:r>
              <a:rPr lang="fi-FI" sz="1100" err="1"/>
              <a:t>nulla</a:t>
            </a:r>
            <a:r>
              <a:rPr lang="fi-FI" sz="1100"/>
              <a:t> </a:t>
            </a:r>
            <a:r>
              <a:rPr lang="fi-FI" sz="1100" err="1"/>
              <a:t>non</a:t>
            </a:r>
            <a:r>
              <a:rPr lang="fi-FI" sz="1100"/>
              <a:t> </a:t>
            </a:r>
            <a:r>
              <a:rPr lang="fi-FI" sz="1100" err="1"/>
              <a:t>hendrerit</a:t>
            </a:r>
            <a:r>
              <a:rPr lang="fi-FI" sz="1100"/>
              <a:t>. </a:t>
            </a:r>
            <a:r>
              <a:rPr lang="fi-FI" sz="1100" err="1"/>
              <a:t>Vestibulum</a:t>
            </a:r>
            <a:r>
              <a:rPr lang="fi-FI" sz="1100"/>
              <a:t> magna </a:t>
            </a:r>
            <a:r>
              <a:rPr lang="fi-FI" sz="1100" err="1"/>
              <a:t>metus</a:t>
            </a:r>
            <a:r>
              <a:rPr lang="fi-FI" sz="1100"/>
              <a:t>, </a:t>
            </a:r>
            <a:r>
              <a:rPr lang="fi-FI" sz="1100" err="1"/>
              <a:t>tincidunt</a:t>
            </a:r>
            <a:r>
              <a:rPr lang="fi-FI" sz="1100"/>
              <a:t> </a:t>
            </a:r>
            <a:r>
              <a:rPr lang="fi-FI" sz="1100" err="1"/>
              <a:t>ut</a:t>
            </a:r>
            <a:r>
              <a:rPr lang="fi-FI" sz="1100"/>
              <a:t> </a:t>
            </a:r>
            <a:r>
              <a:rPr lang="fi-FI" sz="1100" err="1"/>
              <a:t>quam</a:t>
            </a:r>
            <a:r>
              <a:rPr lang="fi-FI" sz="1100"/>
              <a:t> </a:t>
            </a:r>
            <a:r>
              <a:rPr lang="fi-FI" sz="1100" err="1"/>
              <a:t>eu</a:t>
            </a:r>
            <a:r>
              <a:rPr lang="fi-FI" sz="1100"/>
              <a:t>, </a:t>
            </a:r>
            <a:r>
              <a:rPr lang="fi-FI" sz="1100" err="1"/>
              <a:t>pulvinar</a:t>
            </a:r>
            <a:r>
              <a:rPr lang="fi-FI" sz="1100"/>
              <a:t> </a:t>
            </a:r>
            <a:r>
              <a:rPr lang="fi-FI" sz="1100" err="1"/>
              <a:t>viverra</a:t>
            </a:r>
            <a:r>
              <a:rPr lang="fi-FI" sz="1100"/>
              <a:t> </a:t>
            </a:r>
            <a:r>
              <a:rPr lang="fi-FI" sz="1100" err="1"/>
              <a:t>dolor</a:t>
            </a:r>
            <a:r>
              <a:rPr lang="fi-FI" sz="1100"/>
              <a:t>. </a:t>
            </a:r>
            <a:r>
              <a:rPr lang="fi-FI" sz="1100" err="1"/>
              <a:t>Sed</a:t>
            </a:r>
            <a:r>
              <a:rPr lang="fi-FI" sz="1100"/>
              <a:t> </a:t>
            </a:r>
            <a:r>
              <a:rPr lang="fi-FI" sz="1100" err="1"/>
              <a:t>vestibulum</a:t>
            </a:r>
            <a:r>
              <a:rPr lang="fi-FI" sz="1100"/>
              <a:t> magna </a:t>
            </a:r>
            <a:r>
              <a:rPr lang="fi-FI" sz="1100" err="1"/>
              <a:t>nec</a:t>
            </a:r>
            <a:r>
              <a:rPr lang="fi-FI" sz="1100"/>
              <a:t> elit </a:t>
            </a:r>
            <a:r>
              <a:rPr lang="fi-FI" sz="1100" err="1"/>
              <a:t>venenatis</a:t>
            </a:r>
            <a:endParaRPr lang="fi-FI" sz="1100"/>
          </a:p>
        </p:txBody>
      </p:sp>
      <p:sp>
        <p:nvSpPr>
          <p:cNvPr id="11" name="TextBox 10"/>
          <p:cNvSpPr txBox="1"/>
          <p:nvPr/>
        </p:nvSpPr>
        <p:spPr>
          <a:xfrm>
            <a:off x="7372484" y="993919"/>
            <a:ext cx="3452602" cy="349118"/>
          </a:xfrm>
          <a:prstGeom prst="rect">
            <a:avLst/>
          </a:prstGeom>
          <a:noFill/>
        </p:spPr>
        <p:txBody>
          <a:bodyPr wrap="square" lIns="101965" tIns="50983" rIns="101965" bIns="50983" rtlCol="0">
            <a:spAutoFit/>
          </a:bodyPr>
          <a:lstStyle/>
          <a:p>
            <a:r>
              <a:rPr lang="fi-FI" sz="1600" b="1">
                <a:solidFill>
                  <a:schemeClr val="accent1"/>
                </a:solidFill>
              </a:rPr>
              <a:t>Henna Huippu (12 %)</a:t>
            </a:r>
          </a:p>
        </p:txBody>
      </p:sp>
      <p:sp>
        <p:nvSpPr>
          <p:cNvPr id="12" name="TextBox 11"/>
          <p:cNvSpPr txBox="1"/>
          <p:nvPr/>
        </p:nvSpPr>
        <p:spPr>
          <a:xfrm>
            <a:off x="7372484" y="1208780"/>
            <a:ext cx="2998312" cy="287579"/>
          </a:xfrm>
          <a:prstGeom prst="rect">
            <a:avLst/>
          </a:prstGeom>
          <a:noFill/>
        </p:spPr>
        <p:txBody>
          <a:bodyPr wrap="square" lIns="101965" tIns="50983" rIns="101965" bIns="50983" rtlCol="0">
            <a:spAutoFit/>
          </a:bodyPr>
          <a:lstStyle/>
          <a:p>
            <a:r>
              <a:rPr lang="fi-FI" sz="1200" b="1">
                <a:solidFill>
                  <a:schemeClr val="tx2"/>
                </a:solidFill>
              </a:rPr>
              <a:t>R&amp;D</a:t>
            </a:r>
          </a:p>
        </p:txBody>
      </p:sp>
      <p:sp>
        <p:nvSpPr>
          <p:cNvPr id="13" name="TextBox 12"/>
          <p:cNvSpPr txBox="1"/>
          <p:nvPr/>
        </p:nvSpPr>
        <p:spPr>
          <a:xfrm>
            <a:off x="7372484" y="1437374"/>
            <a:ext cx="3452602" cy="949127"/>
          </a:xfrm>
          <a:prstGeom prst="rect">
            <a:avLst/>
          </a:prstGeom>
          <a:noFill/>
        </p:spPr>
        <p:txBody>
          <a:bodyPr wrap="square" lIns="101965" tIns="50983" rIns="101965" bIns="50983" rtlCol="0">
            <a:spAutoFit/>
          </a:bodyPr>
          <a:lstStyle/>
          <a:p>
            <a:r>
              <a:rPr lang="fi-FI" sz="1100" err="1"/>
              <a:t>Lorem</a:t>
            </a:r>
            <a:r>
              <a:rPr lang="fi-FI" sz="1100"/>
              <a:t> </a:t>
            </a:r>
            <a:r>
              <a:rPr lang="fi-FI" sz="1100" err="1"/>
              <a:t>ipsum</a:t>
            </a:r>
            <a:r>
              <a:rPr lang="fi-FI" sz="1100"/>
              <a:t> </a:t>
            </a:r>
            <a:r>
              <a:rPr lang="fi-FI" sz="1100" err="1"/>
              <a:t>dolor</a:t>
            </a:r>
            <a:r>
              <a:rPr lang="fi-FI" sz="1100"/>
              <a:t> </a:t>
            </a:r>
            <a:r>
              <a:rPr lang="fi-FI" sz="1100" err="1"/>
              <a:t>sit</a:t>
            </a:r>
            <a:r>
              <a:rPr lang="fi-FI" sz="1100"/>
              <a:t> </a:t>
            </a:r>
            <a:r>
              <a:rPr lang="fi-FI" sz="1100" err="1"/>
              <a:t>amet</a:t>
            </a:r>
            <a:r>
              <a:rPr lang="fi-FI" sz="1100"/>
              <a:t>, </a:t>
            </a:r>
            <a:r>
              <a:rPr lang="fi-FI" sz="1100" err="1"/>
              <a:t>consectetur</a:t>
            </a:r>
            <a:r>
              <a:rPr lang="fi-FI" sz="1100"/>
              <a:t> </a:t>
            </a:r>
            <a:r>
              <a:rPr lang="fi-FI" sz="1100" err="1"/>
              <a:t>adipiscing</a:t>
            </a:r>
            <a:r>
              <a:rPr lang="fi-FI" sz="1100"/>
              <a:t> elit. </a:t>
            </a:r>
            <a:r>
              <a:rPr lang="fi-FI" sz="1100" err="1"/>
              <a:t>Vivamus</a:t>
            </a:r>
            <a:r>
              <a:rPr lang="fi-FI" sz="1100"/>
              <a:t> </a:t>
            </a:r>
            <a:r>
              <a:rPr lang="fi-FI" sz="1100" err="1"/>
              <a:t>feugiat</a:t>
            </a:r>
            <a:r>
              <a:rPr lang="fi-FI" sz="1100"/>
              <a:t> </a:t>
            </a:r>
            <a:r>
              <a:rPr lang="fi-FI" sz="1100" err="1"/>
              <a:t>commodo</a:t>
            </a:r>
            <a:r>
              <a:rPr lang="fi-FI" sz="1100"/>
              <a:t> </a:t>
            </a:r>
            <a:r>
              <a:rPr lang="fi-FI" sz="1100" err="1"/>
              <a:t>nulla</a:t>
            </a:r>
            <a:r>
              <a:rPr lang="fi-FI" sz="1100"/>
              <a:t> </a:t>
            </a:r>
            <a:r>
              <a:rPr lang="fi-FI" sz="1100" err="1"/>
              <a:t>non</a:t>
            </a:r>
            <a:r>
              <a:rPr lang="fi-FI" sz="1100"/>
              <a:t> </a:t>
            </a:r>
            <a:r>
              <a:rPr lang="fi-FI" sz="1100" err="1"/>
              <a:t>hendrerit</a:t>
            </a:r>
            <a:r>
              <a:rPr lang="fi-FI" sz="1100"/>
              <a:t>. </a:t>
            </a:r>
            <a:r>
              <a:rPr lang="fi-FI" sz="1100" err="1"/>
              <a:t>Vestibulum</a:t>
            </a:r>
            <a:r>
              <a:rPr lang="fi-FI" sz="1100"/>
              <a:t> magna </a:t>
            </a:r>
            <a:r>
              <a:rPr lang="fi-FI" sz="1100" err="1"/>
              <a:t>metus</a:t>
            </a:r>
            <a:r>
              <a:rPr lang="fi-FI" sz="1100"/>
              <a:t>, </a:t>
            </a:r>
            <a:r>
              <a:rPr lang="fi-FI" sz="1100" err="1"/>
              <a:t>tincidunt</a:t>
            </a:r>
            <a:r>
              <a:rPr lang="fi-FI" sz="1100"/>
              <a:t> </a:t>
            </a:r>
            <a:r>
              <a:rPr lang="fi-FI" sz="1100" err="1"/>
              <a:t>ut</a:t>
            </a:r>
            <a:r>
              <a:rPr lang="fi-FI" sz="1100"/>
              <a:t> </a:t>
            </a:r>
            <a:r>
              <a:rPr lang="fi-FI" sz="1100" err="1"/>
              <a:t>quam</a:t>
            </a:r>
            <a:r>
              <a:rPr lang="fi-FI" sz="1100"/>
              <a:t> </a:t>
            </a:r>
            <a:r>
              <a:rPr lang="fi-FI" sz="1100" err="1"/>
              <a:t>eu</a:t>
            </a:r>
            <a:r>
              <a:rPr lang="fi-FI" sz="1100"/>
              <a:t>, </a:t>
            </a:r>
            <a:r>
              <a:rPr lang="fi-FI" sz="1100" err="1"/>
              <a:t>pulvinar</a:t>
            </a:r>
            <a:r>
              <a:rPr lang="fi-FI" sz="1100"/>
              <a:t> </a:t>
            </a:r>
            <a:r>
              <a:rPr lang="fi-FI" sz="1100" err="1"/>
              <a:t>viverra</a:t>
            </a:r>
            <a:r>
              <a:rPr lang="fi-FI" sz="1100"/>
              <a:t> </a:t>
            </a:r>
            <a:r>
              <a:rPr lang="fi-FI" sz="1100" err="1"/>
              <a:t>dolor</a:t>
            </a:r>
            <a:r>
              <a:rPr lang="fi-FI" sz="1100"/>
              <a:t>. </a:t>
            </a:r>
            <a:r>
              <a:rPr lang="fi-FI" sz="1100" err="1"/>
              <a:t>Sed</a:t>
            </a:r>
            <a:r>
              <a:rPr lang="fi-FI" sz="1100"/>
              <a:t> </a:t>
            </a:r>
            <a:r>
              <a:rPr lang="fi-FI" sz="1100" err="1"/>
              <a:t>vestibulum</a:t>
            </a:r>
            <a:r>
              <a:rPr lang="fi-FI" sz="1100"/>
              <a:t> magna </a:t>
            </a:r>
            <a:r>
              <a:rPr lang="fi-FI" sz="1100" err="1"/>
              <a:t>nec</a:t>
            </a:r>
            <a:r>
              <a:rPr lang="fi-FI" sz="1100"/>
              <a:t> elit </a:t>
            </a:r>
            <a:r>
              <a:rPr lang="fi-FI" sz="1100" err="1"/>
              <a:t>venenatis</a:t>
            </a:r>
            <a:endParaRPr lang="fi-FI" sz="1100"/>
          </a:p>
        </p:txBody>
      </p:sp>
      <p:sp>
        <p:nvSpPr>
          <p:cNvPr id="14" name="TextBox 13"/>
          <p:cNvSpPr txBox="1"/>
          <p:nvPr/>
        </p:nvSpPr>
        <p:spPr>
          <a:xfrm>
            <a:off x="7372484" y="2885267"/>
            <a:ext cx="3452602" cy="349118"/>
          </a:xfrm>
          <a:prstGeom prst="rect">
            <a:avLst/>
          </a:prstGeom>
          <a:noFill/>
        </p:spPr>
        <p:txBody>
          <a:bodyPr wrap="square" lIns="101965" tIns="50983" rIns="101965" bIns="50983" rtlCol="0">
            <a:spAutoFit/>
          </a:bodyPr>
          <a:lstStyle/>
          <a:p>
            <a:r>
              <a:rPr lang="fi-FI" sz="1600" b="1">
                <a:solidFill>
                  <a:schemeClr val="accent1"/>
                </a:solidFill>
              </a:rPr>
              <a:t>Sinikka Sopimus (10 %)</a:t>
            </a:r>
          </a:p>
        </p:txBody>
      </p:sp>
      <p:sp>
        <p:nvSpPr>
          <p:cNvPr id="15" name="TextBox 14"/>
          <p:cNvSpPr txBox="1"/>
          <p:nvPr/>
        </p:nvSpPr>
        <p:spPr>
          <a:xfrm>
            <a:off x="7372484" y="3100130"/>
            <a:ext cx="2998312" cy="287579"/>
          </a:xfrm>
          <a:prstGeom prst="rect">
            <a:avLst/>
          </a:prstGeom>
          <a:noFill/>
        </p:spPr>
        <p:txBody>
          <a:bodyPr wrap="square" lIns="101965" tIns="50983" rIns="101965" bIns="50983" rtlCol="0">
            <a:spAutoFit/>
          </a:bodyPr>
          <a:lstStyle/>
          <a:p>
            <a:r>
              <a:rPr lang="fi-FI" sz="1200" b="1">
                <a:solidFill>
                  <a:schemeClr val="tx2"/>
                </a:solidFill>
              </a:rPr>
              <a:t>SALES</a:t>
            </a:r>
          </a:p>
        </p:txBody>
      </p:sp>
      <p:sp>
        <p:nvSpPr>
          <p:cNvPr id="16" name="TextBox 15"/>
          <p:cNvSpPr txBox="1"/>
          <p:nvPr/>
        </p:nvSpPr>
        <p:spPr>
          <a:xfrm>
            <a:off x="7372484" y="3328723"/>
            <a:ext cx="3452602" cy="949127"/>
          </a:xfrm>
          <a:prstGeom prst="rect">
            <a:avLst/>
          </a:prstGeom>
          <a:noFill/>
        </p:spPr>
        <p:txBody>
          <a:bodyPr wrap="square" lIns="101965" tIns="50983" rIns="101965" bIns="50983" rtlCol="0">
            <a:spAutoFit/>
          </a:bodyPr>
          <a:lstStyle/>
          <a:p>
            <a:r>
              <a:rPr lang="fi-FI" sz="1100" err="1"/>
              <a:t>Lorem</a:t>
            </a:r>
            <a:r>
              <a:rPr lang="fi-FI" sz="1100"/>
              <a:t> </a:t>
            </a:r>
            <a:r>
              <a:rPr lang="fi-FI" sz="1100" err="1"/>
              <a:t>ipsum</a:t>
            </a:r>
            <a:r>
              <a:rPr lang="fi-FI" sz="1100"/>
              <a:t> </a:t>
            </a:r>
            <a:r>
              <a:rPr lang="fi-FI" sz="1100" err="1"/>
              <a:t>dolor</a:t>
            </a:r>
            <a:r>
              <a:rPr lang="fi-FI" sz="1100"/>
              <a:t> </a:t>
            </a:r>
            <a:r>
              <a:rPr lang="fi-FI" sz="1100" err="1"/>
              <a:t>sit</a:t>
            </a:r>
            <a:r>
              <a:rPr lang="fi-FI" sz="1100"/>
              <a:t> </a:t>
            </a:r>
            <a:r>
              <a:rPr lang="fi-FI" sz="1100" err="1"/>
              <a:t>amet</a:t>
            </a:r>
            <a:r>
              <a:rPr lang="fi-FI" sz="1100"/>
              <a:t>, </a:t>
            </a:r>
            <a:r>
              <a:rPr lang="fi-FI" sz="1100" err="1"/>
              <a:t>consectetur</a:t>
            </a:r>
            <a:r>
              <a:rPr lang="fi-FI" sz="1100"/>
              <a:t> </a:t>
            </a:r>
            <a:r>
              <a:rPr lang="fi-FI" sz="1100" err="1"/>
              <a:t>adipiscing</a:t>
            </a:r>
            <a:r>
              <a:rPr lang="fi-FI" sz="1100"/>
              <a:t> elit. </a:t>
            </a:r>
            <a:r>
              <a:rPr lang="fi-FI" sz="1100" err="1"/>
              <a:t>Vivamus</a:t>
            </a:r>
            <a:r>
              <a:rPr lang="fi-FI" sz="1100"/>
              <a:t> </a:t>
            </a:r>
            <a:r>
              <a:rPr lang="fi-FI" sz="1100" err="1"/>
              <a:t>feugiat</a:t>
            </a:r>
            <a:r>
              <a:rPr lang="fi-FI" sz="1100"/>
              <a:t> </a:t>
            </a:r>
            <a:r>
              <a:rPr lang="fi-FI" sz="1100" err="1"/>
              <a:t>commodo</a:t>
            </a:r>
            <a:r>
              <a:rPr lang="fi-FI" sz="1100"/>
              <a:t> </a:t>
            </a:r>
            <a:r>
              <a:rPr lang="fi-FI" sz="1100" err="1"/>
              <a:t>nulla</a:t>
            </a:r>
            <a:r>
              <a:rPr lang="fi-FI" sz="1100"/>
              <a:t> </a:t>
            </a:r>
            <a:r>
              <a:rPr lang="fi-FI" sz="1100" err="1"/>
              <a:t>non</a:t>
            </a:r>
            <a:r>
              <a:rPr lang="fi-FI" sz="1100"/>
              <a:t> </a:t>
            </a:r>
            <a:r>
              <a:rPr lang="fi-FI" sz="1100" err="1"/>
              <a:t>hendrerit</a:t>
            </a:r>
            <a:r>
              <a:rPr lang="fi-FI" sz="1100"/>
              <a:t>. </a:t>
            </a:r>
            <a:r>
              <a:rPr lang="fi-FI" sz="1100" err="1"/>
              <a:t>Vestibulum</a:t>
            </a:r>
            <a:r>
              <a:rPr lang="fi-FI" sz="1100"/>
              <a:t> magna </a:t>
            </a:r>
            <a:r>
              <a:rPr lang="fi-FI" sz="1100" err="1"/>
              <a:t>metus</a:t>
            </a:r>
            <a:r>
              <a:rPr lang="fi-FI" sz="1100"/>
              <a:t>, </a:t>
            </a:r>
            <a:r>
              <a:rPr lang="fi-FI" sz="1100" err="1"/>
              <a:t>tincidunt</a:t>
            </a:r>
            <a:r>
              <a:rPr lang="fi-FI" sz="1100"/>
              <a:t> </a:t>
            </a:r>
            <a:r>
              <a:rPr lang="fi-FI" sz="1100" err="1"/>
              <a:t>ut</a:t>
            </a:r>
            <a:r>
              <a:rPr lang="fi-FI" sz="1100"/>
              <a:t> </a:t>
            </a:r>
            <a:r>
              <a:rPr lang="fi-FI" sz="1100" err="1"/>
              <a:t>quam</a:t>
            </a:r>
            <a:r>
              <a:rPr lang="fi-FI" sz="1100"/>
              <a:t> </a:t>
            </a:r>
            <a:r>
              <a:rPr lang="fi-FI" sz="1100" err="1"/>
              <a:t>eu</a:t>
            </a:r>
            <a:r>
              <a:rPr lang="fi-FI" sz="1100"/>
              <a:t>, </a:t>
            </a:r>
            <a:r>
              <a:rPr lang="fi-FI" sz="1100" err="1"/>
              <a:t>pulvinar</a:t>
            </a:r>
            <a:r>
              <a:rPr lang="fi-FI" sz="1100"/>
              <a:t> </a:t>
            </a:r>
            <a:r>
              <a:rPr lang="fi-FI" sz="1100" err="1"/>
              <a:t>viverra</a:t>
            </a:r>
            <a:r>
              <a:rPr lang="fi-FI" sz="1100"/>
              <a:t> </a:t>
            </a:r>
            <a:r>
              <a:rPr lang="fi-FI" sz="1100" err="1"/>
              <a:t>dolor</a:t>
            </a:r>
            <a:r>
              <a:rPr lang="fi-FI" sz="1100"/>
              <a:t>. </a:t>
            </a:r>
            <a:r>
              <a:rPr lang="fi-FI" sz="1100" err="1"/>
              <a:t>Sed</a:t>
            </a:r>
            <a:r>
              <a:rPr lang="fi-FI" sz="1100"/>
              <a:t> </a:t>
            </a:r>
            <a:r>
              <a:rPr lang="fi-FI" sz="1100" err="1"/>
              <a:t>vestibulum</a:t>
            </a:r>
            <a:r>
              <a:rPr lang="fi-FI" sz="1100"/>
              <a:t> magna </a:t>
            </a:r>
            <a:r>
              <a:rPr lang="fi-FI" sz="1100" err="1"/>
              <a:t>nec</a:t>
            </a:r>
            <a:r>
              <a:rPr lang="fi-FI" sz="1100"/>
              <a:t> elit </a:t>
            </a:r>
            <a:r>
              <a:rPr lang="fi-FI" sz="1100" err="1"/>
              <a:t>venenatis</a:t>
            </a:r>
            <a:endParaRPr lang="fi-FI" sz="1100"/>
          </a:p>
        </p:txBody>
      </p:sp>
      <p:sp>
        <p:nvSpPr>
          <p:cNvPr id="17" name="TextBox 16"/>
          <p:cNvSpPr txBox="1"/>
          <p:nvPr/>
        </p:nvSpPr>
        <p:spPr>
          <a:xfrm>
            <a:off x="2098252" y="2818665"/>
            <a:ext cx="3452602" cy="349118"/>
          </a:xfrm>
          <a:prstGeom prst="rect">
            <a:avLst/>
          </a:prstGeom>
          <a:noFill/>
        </p:spPr>
        <p:txBody>
          <a:bodyPr wrap="square" lIns="101965" tIns="50983" rIns="101965" bIns="50983" rtlCol="0">
            <a:spAutoFit/>
          </a:bodyPr>
          <a:lstStyle/>
          <a:p>
            <a:r>
              <a:rPr lang="fi-FI" sz="1600" b="1">
                <a:solidFill>
                  <a:schemeClr val="accent1"/>
                </a:solidFill>
              </a:rPr>
              <a:t>Superia </a:t>
            </a:r>
            <a:r>
              <a:rPr lang="fi-FI" sz="1600" b="1" err="1">
                <a:solidFill>
                  <a:schemeClr val="accent1"/>
                </a:solidFill>
              </a:rPr>
              <a:t>Skills</a:t>
            </a:r>
            <a:r>
              <a:rPr lang="fi-FI" sz="1600" b="1">
                <a:solidFill>
                  <a:schemeClr val="accent1"/>
                </a:solidFill>
              </a:rPr>
              <a:t> (28 %)</a:t>
            </a:r>
          </a:p>
        </p:txBody>
      </p:sp>
      <p:sp>
        <p:nvSpPr>
          <p:cNvPr id="18" name="TextBox 17"/>
          <p:cNvSpPr txBox="1"/>
          <p:nvPr/>
        </p:nvSpPr>
        <p:spPr>
          <a:xfrm>
            <a:off x="2098252" y="3033528"/>
            <a:ext cx="2998312" cy="287579"/>
          </a:xfrm>
          <a:prstGeom prst="rect">
            <a:avLst/>
          </a:prstGeom>
          <a:noFill/>
        </p:spPr>
        <p:txBody>
          <a:bodyPr wrap="square" lIns="101965" tIns="50983" rIns="101965" bIns="50983" rtlCol="0">
            <a:spAutoFit/>
          </a:bodyPr>
          <a:lstStyle/>
          <a:p>
            <a:r>
              <a:rPr lang="fi-FI" sz="1200" b="1">
                <a:solidFill>
                  <a:schemeClr val="tx2"/>
                </a:solidFill>
              </a:rPr>
              <a:t>SALES</a:t>
            </a:r>
          </a:p>
        </p:txBody>
      </p:sp>
      <p:sp>
        <p:nvSpPr>
          <p:cNvPr id="19" name="TextBox 18"/>
          <p:cNvSpPr txBox="1"/>
          <p:nvPr/>
        </p:nvSpPr>
        <p:spPr>
          <a:xfrm>
            <a:off x="2098252" y="3262121"/>
            <a:ext cx="3452602" cy="949127"/>
          </a:xfrm>
          <a:prstGeom prst="rect">
            <a:avLst/>
          </a:prstGeom>
          <a:noFill/>
        </p:spPr>
        <p:txBody>
          <a:bodyPr wrap="square" lIns="101965" tIns="50983" rIns="101965" bIns="50983" rtlCol="0">
            <a:spAutoFit/>
          </a:bodyPr>
          <a:lstStyle/>
          <a:p>
            <a:r>
              <a:rPr lang="fi-FI" sz="1100" err="1"/>
              <a:t>Lorem</a:t>
            </a:r>
            <a:r>
              <a:rPr lang="fi-FI" sz="1100"/>
              <a:t> </a:t>
            </a:r>
            <a:r>
              <a:rPr lang="fi-FI" sz="1100" err="1"/>
              <a:t>ipsum</a:t>
            </a:r>
            <a:r>
              <a:rPr lang="fi-FI" sz="1100"/>
              <a:t> </a:t>
            </a:r>
            <a:r>
              <a:rPr lang="fi-FI" sz="1100" err="1"/>
              <a:t>dolor</a:t>
            </a:r>
            <a:r>
              <a:rPr lang="fi-FI" sz="1100"/>
              <a:t> </a:t>
            </a:r>
            <a:r>
              <a:rPr lang="fi-FI" sz="1100" err="1"/>
              <a:t>sit</a:t>
            </a:r>
            <a:r>
              <a:rPr lang="fi-FI" sz="1100"/>
              <a:t> </a:t>
            </a:r>
            <a:r>
              <a:rPr lang="fi-FI" sz="1100" err="1"/>
              <a:t>amet</a:t>
            </a:r>
            <a:r>
              <a:rPr lang="fi-FI" sz="1100"/>
              <a:t>, </a:t>
            </a:r>
            <a:r>
              <a:rPr lang="fi-FI" sz="1100" err="1"/>
              <a:t>consectetur</a:t>
            </a:r>
            <a:r>
              <a:rPr lang="fi-FI" sz="1100"/>
              <a:t> </a:t>
            </a:r>
            <a:r>
              <a:rPr lang="fi-FI" sz="1100" err="1"/>
              <a:t>adipiscing</a:t>
            </a:r>
            <a:r>
              <a:rPr lang="fi-FI" sz="1100"/>
              <a:t> elit. </a:t>
            </a:r>
            <a:r>
              <a:rPr lang="fi-FI" sz="1100" err="1"/>
              <a:t>Vivamus</a:t>
            </a:r>
            <a:r>
              <a:rPr lang="fi-FI" sz="1100"/>
              <a:t> </a:t>
            </a:r>
            <a:r>
              <a:rPr lang="fi-FI" sz="1100" err="1"/>
              <a:t>feugiat</a:t>
            </a:r>
            <a:r>
              <a:rPr lang="fi-FI" sz="1100"/>
              <a:t> </a:t>
            </a:r>
            <a:r>
              <a:rPr lang="fi-FI" sz="1100" err="1"/>
              <a:t>commodo</a:t>
            </a:r>
            <a:r>
              <a:rPr lang="fi-FI" sz="1100"/>
              <a:t> </a:t>
            </a:r>
            <a:r>
              <a:rPr lang="fi-FI" sz="1100" err="1"/>
              <a:t>nulla</a:t>
            </a:r>
            <a:r>
              <a:rPr lang="fi-FI" sz="1100"/>
              <a:t> </a:t>
            </a:r>
            <a:r>
              <a:rPr lang="fi-FI" sz="1100" err="1"/>
              <a:t>non</a:t>
            </a:r>
            <a:r>
              <a:rPr lang="fi-FI" sz="1100"/>
              <a:t> </a:t>
            </a:r>
            <a:r>
              <a:rPr lang="fi-FI" sz="1100" err="1"/>
              <a:t>hendrerit</a:t>
            </a:r>
            <a:r>
              <a:rPr lang="fi-FI" sz="1100"/>
              <a:t>. </a:t>
            </a:r>
            <a:r>
              <a:rPr lang="fi-FI" sz="1100" err="1"/>
              <a:t>Vestibulum</a:t>
            </a:r>
            <a:r>
              <a:rPr lang="fi-FI" sz="1100"/>
              <a:t> magna </a:t>
            </a:r>
            <a:r>
              <a:rPr lang="fi-FI" sz="1100" err="1"/>
              <a:t>metus</a:t>
            </a:r>
            <a:r>
              <a:rPr lang="fi-FI" sz="1100"/>
              <a:t>, </a:t>
            </a:r>
            <a:r>
              <a:rPr lang="fi-FI" sz="1100" err="1"/>
              <a:t>tincidunt</a:t>
            </a:r>
            <a:r>
              <a:rPr lang="fi-FI" sz="1100"/>
              <a:t> </a:t>
            </a:r>
            <a:r>
              <a:rPr lang="fi-FI" sz="1100" err="1"/>
              <a:t>ut</a:t>
            </a:r>
            <a:r>
              <a:rPr lang="fi-FI" sz="1100"/>
              <a:t> </a:t>
            </a:r>
            <a:r>
              <a:rPr lang="fi-FI" sz="1100" err="1"/>
              <a:t>quam</a:t>
            </a:r>
            <a:r>
              <a:rPr lang="fi-FI" sz="1100"/>
              <a:t> </a:t>
            </a:r>
            <a:r>
              <a:rPr lang="fi-FI" sz="1100" err="1"/>
              <a:t>eu</a:t>
            </a:r>
            <a:r>
              <a:rPr lang="fi-FI" sz="1100"/>
              <a:t>, </a:t>
            </a:r>
            <a:r>
              <a:rPr lang="fi-FI" sz="1100" err="1"/>
              <a:t>pulvinar</a:t>
            </a:r>
            <a:r>
              <a:rPr lang="fi-FI" sz="1100"/>
              <a:t> </a:t>
            </a:r>
            <a:r>
              <a:rPr lang="fi-FI" sz="1100" err="1"/>
              <a:t>viverra</a:t>
            </a:r>
            <a:r>
              <a:rPr lang="fi-FI" sz="1100"/>
              <a:t> </a:t>
            </a:r>
            <a:r>
              <a:rPr lang="fi-FI" sz="1100" err="1"/>
              <a:t>dolor</a:t>
            </a:r>
            <a:r>
              <a:rPr lang="fi-FI" sz="1100"/>
              <a:t>. </a:t>
            </a:r>
            <a:r>
              <a:rPr lang="fi-FI" sz="1100" err="1"/>
              <a:t>Sed</a:t>
            </a:r>
            <a:r>
              <a:rPr lang="fi-FI" sz="1100"/>
              <a:t> </a:t>
            </a:r>
            <a:r>
              <a:rPr lang="fi-FI" sz="1100" err="1"/>
              <a:t>vestibulum</a:t>
            </a:r>
            <a:r>
              <a:rPr lang="fi-FI" sz="1100"/>
              <a:t> magna </a:t>
            </a:r>
            <a:r>
              <a:rPr lang="fi-FI" sz="1100" err="1"/>
              <a:t>nec</a:t>
            </a:r>
            <a:r>
              <a:rPr lang="fi-FI" sz="1100"/>
              <a:t> elit </a:t>
            </a:r>
            <a:r>
              <a:rPr lang="fi-FI" sz="1100" err="1"/>
              <a:t>venenatis</a:t>
            </a:r>
            <a:endParaRPr lang="fi-FI" sz="1100"/>
          </a:p>
        </p:txBody>
      </p:sp>
      <p:sp>
        <p:nvSpPr>
          <p:cNvPr id="21" name="Rectangle 20"/>
          <p:cNvSpPr/>
          <p:nvPr/>
        </p:nvSpPr>
        <p:spPr>
          <a:xfrm>
            <a:off x="871884" y="4545284"/>
            <a:ext cx="4678969" cy="130768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i-FI" sz="1200">
                <a:solidFill>
                  <a:schemeClr val="tx1"/>
                </a:solidFill>
              </a:rPr>
              <a:t>BOARD</a:t>
            </a:r>
          </a:p>
        </p:txBody>
      </p:sp>
      <p:pic>
        <p:nvPicPr>
          <p:cNvPr id="3074" name="Picture 2" descr="C:\Users\Etula\Dropbox\tyopoyta\mark-2-1470160-640x480.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71883" y="993919"/>
            <a:ext cx="1187691" cy="15532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Etula\Dropbox\tyopoyta\homeless-man-dog-1361941-1279x1907.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71883" y="2774275"/>
            <a:ext cx="1187691" cy="1558553"/>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Etula\Dropbox\tyopoyta\young-woman-1515231-639x852.jp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068470" y="993919"/>
            <a:ext cx="1187691" cy="15532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Etula\Dropbox\tyopoyta\i-m-on-the-phone-stupid-1316141-1279x1926.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068470" y="2774274"/>
            <a:ext cx="1187691" cy="1558553"/>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Etula\Dropbox\tyopoyta\business-man-1-1548534-1280x960.jp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2286683" y="4670129"/>
            <a:ext cx="899766" cy="91205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Etula\Dropbox\tyopoyta\the-businesswoman-1563673-1278x960.jpg"/>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3824551" y="4682615"/>
            <a:ext cx="899766" cy="88052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6068470" y="4545284"/>
            <a:ext cx="4678969" cy="130768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i-FI" sz="1200">
                <a:solidFill>
                  <a:schemeClr val="tx1"/>
                </a:solidFill>
              </a:rPr>
              <a:t>INVESTORS, PARTNERS ETC.</a:t>
            </a:r>
          </a:p>
        </p:txBody>
      </p:sp>
      <p:sp>
        <p:nvSpPr>
          <p:cNvPr id="20" name="TextBox 19"/>
          <p:cNvSpPr txBox="1"/>
          <p:nvPr/>
        </p:nvSpPr>
        <p:spPr>
          <a:xfrm>
            <a:off x="2011925" y="5563142"/>
            <a:ext cx="1449281" cy="289822"/>
          </a:xfrm>
          <a:prstGeom prst="rect">
            <a:avLst/>
          </a:prstGeom>
        </p:spPr>
        <p:txBody>
          <a:bodyPr wrap="square" lIns="121912" tIns="60956" rIns="121912" bIns="60956" rtlCol="0" anchor="t">
            <a:noAutofit/>
          </a:bodyPr>
          <a:lstStyle/>
          <a:p>
            <a:pPr algn="ctr"/>
            <a:r>
              <a:rPr lang="fi-FI" sz="1000"/>
              <a:t>Nils </a:t>
            </a:r>
            <a:r>
              <a:rPr lang="fi-FI" sz="1000" err="1"/>
              <a:t>Match</a:t>
            </a:r>
            <a:r>
              <a:rPr lang="fi-FI" sz="1000"/>
              <a:t> (2 %)</a:t>
            </a:r>
          </a:p>
        </p:txBody>
      </p:sp>
      <p:sp>
        <p:nvSpPr>
          <p:cNvPr id="33" name="TextBox 32"/>
          <p:cNvSpPr txBox="1"/>
          <p:nvPr/>
        </p:nvSpPr>
        <p:spPr>
          <a:xfrm>
            <a:off x="3549794" y="5563142"/>
            <a:ext cx="1449281" cy="289822"/>
          </a:xfrm>
          <a:prstGeom prst="rect">
            <a:avLst/>
          </a:prstGeom>
        </p:spPr>
        <p:txBody>
          <a:bodyPr wrap="square" lIns="121912" tIns="60956" rIns="121912" bIns="60956" rtlCol="0" anchor="t">
            <a:noAutofit/>
          </a:bodyPr>
          <a:lstStyle/>
          <a:p>
            <a:pPr algn="ctr"/>
            <a:r>
              <a:rPr lang="fi-FI" sz="1000"/>
              <a:t>Lena Doors</a:t>
            </a:r>
          </a:p>
        </p:txBody>
      </p:sp>
      <p:sp>
        <p:nvSpPr>
          <p:cNvPr id="3" name="Date Placeholder 2"/>
          <p:cNvSpPr>
            <a:spLocks noGrp="1"/>
          </p:cNvSpPr>
          <p:nvPr>
            <p:ph type="dt" sz="half" idx="10"/>
          </p:nvPr>
        </p:nvSpPr>
        <p:spPr/>
        <p:txBody>
          <a:bodyPr/>
          <a:lstStyle/>
          <a:p>
            <a:fld id="{957BEADE-DB23-4BA1-97A7-237B507ACCCB}" type="datetime1">
              <a:rPr lang="fi-FI" smtClean="0"/>
              <a:t>5.12.2024</a:t>
            </a:fld>
            <a:endParaRPr lang="fi-FI"/>
          </a:p>
        </p:txBody>
      </p:sp>
      <p:sp>
        <p:nvSpPr>
          <p:cNvPr id="5" name="Footer Placeholder 4"/>
          <p:cNvSpPr>
            <a:spLocks noGrp="1"/>
          </p:cNvSpPr>
          <p:nvPr>
            <p:ph type="ftr" sz="quarter" idx="11"/>
          </p:nvPr>
        </p:nvSpPr>
        <p:spPr/>
        <p:txBody>
          <a:bodyPr/>
          <a:lstStyle/>
          <a:p>
            <a:r>
              <a:rPr lang="fi-FI"/>
              <a:t>EDUCATIONAL USE ONLY</a:t>
            </a:r>
          </a:p>
        </p:txBody>
      </p:sp>
    </p:spTree>
    <p:extLst>
      <p:ext uri="{BB962C8B-B14F-4D97-AF65-F5344CB8AC3E}">
        <p14:creationId xmlns:p14="http://schemas.microsoft.com/office/powerpoint/2010/main" val="3525216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40D35-29AD-8CF9-D7E5-64879A77464B}"/>
              </a:ext>
            </a:extLst>
          </p:cNvPr>
          <p:cNvSpPr>
            <a:spLocks noGrp="1"/>
          </p:cNvSpPr>
          <p:nvPr>
            <p:ph type="title"/>
          </p:nvPr>
        </p:nvSpPr>
        <p:spPr/>
        <p:txBody>
          <a:bodyPr>
            <a:normAutofit fontScale="90000"/>
          </a:bodyPr>
          <a:lstStyle/>
          <a:p>
            <a:endParaRPr lang="en-GB"/>
          </a:p>
        </p:txBody>
      </p:sp>
      <p:sp>
        <p:nvSpPr>
          <p:cNvPr id="3" name="Subtitle 2">
            <a:extLst>
              <a:ext uri="{FF2B5EF4-FFF2-40B4-BE49-F238E27FC236}">
                <a16:creationId xmlns:a16="http://schemas.microsoft.com/office/drawing/2014/main" id="{A965719D-EAB8-13DE-FFAD-F69D2C8B8C1F}"/>
              </a:ext>
            </a:extLst>
          </p:cNvPr>
          <p:cNvSpPr>
            <a:spLocks noGrp="1"/>
          </p:cNvSpPr>
          <p:nvPr>
            <p:ph type="subTitle" idx="14"/>
          </p:nvPr>
        </p:nvSpPr>
        <p:spPr/>
        <p:txBody>
          <a:bodyPr/>
          <a:lstStyle/>
          <a:p>
            <a:endParaRPr lang="en-GB"/>
          </a:p>
        </p:txBody>
      </p:sp>
    </p:spTree>
    <p:extLst>
      <p:ext uri="{BB962C8B-B14F-4D97-AF65-F5344CB8AC3E}">
        <p14:creationId xmlns:p14="http://schemas.microsoft.com/office/powerpoint/2010/main" val="6917117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a:extLst>
            <a:ext uri="{FF2B5EF4-FFF2-40B4-BE49-F238E27FC236}">
              <a16:creationId xmlns:a16="http://schemas.microsoft.com/office/drawing/2014/main" id="{6E4D0989-6DB0-187B-0AB1-B4782EC4479A}"/>
            </a:ext>
          </a:extLst>
        </p:cNvPr>
        <p:cNvGrpSpPr/>
        <p:nvPr/>
      </p:nvGrpSpPr>
      <p:grpSpPr>
        <a:xfrm>
          <a:off x="0" y="0"/>
          <a:ext cx="0" cy="0"/>
          <a:chOff x="0" y="0"/>
          <a:chExt cx="0" cy="0"/>
        </a:xfrm>
      </p:grpSpPr>
      <p:sp>
        <p:nvSpPr>
          <p:cNvPr id="4" name="Otsikko 1">
            <a:extLst>
              <a:ext uri="{FF2B5EF4-FFF2-40B4-BE49-F238E27FC236}">
                <a16:creationId xmlns:a16="http://schemas.microsoft.com/office/drawing/2014/main" id="{BAFBFCF7-623E-E42D-48C7-AB9CE4D8CC15}"/>
              </a:ext>
            </a:extLst>
          </p:cNvPr>
          <p:cNvSpPr txBox="1">
            <a:spLocks/>
          </p:cNvSpPr>
          <p:nvPr/>
        </p:nvSpPr>
        <p:spPr>
          <a:xfrm>
            <a:off x="1544186" y="460661"/>
            <a:ext cx="9040687" cy="113607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en-GB">
                <a:ea typeface="+mj-lt"/>
                <a:cs typeface="+mj-lt"/>
              </a:rPr>
              <a:t>Background</a:t>
            </a:r>
            <a:endParaRPr lang="en-GB" b="0">
              <a:ea typeface="+mj-lt"/>
              <a:cs typeface="+mj-lt"/>
            </a:endParaRPr>
          </a:p>
        </p:txBody>
      </p:sp>
      <p:sp>
        <p:nvSpPr>
          <p:cNvPr id="5" name="Sisällön paikkamerkki 2">
            <a:extLst>
              <a:ext uri="{FF2B5EF4-FFF2-40B4-BE49-F238E27FC236}">
                <a16:creationId xmlns:a16="http://schemas.microsoft.com/office/drawing/2014/main" id="{27A1A1A5-2A58-CE7B-30CF-10F07978FEC0}"/>
              </a:ext>
            </a:extLst>
          </p:cNvPr>
          <p:cNvSpPr txBox="1">
            <a:spLocks/>
          </p:cNvSpPr>
          <p:nvPr/>
        </p:nvSpPr>
        <p:spPr>
          <a:xfrm>
            <a:off x="1247569" y="1914045"/>
            <a:ext cx="9852822" cy="464624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spcAft>
                <a:spcPts val="600"/>
              </a:spcAft>
            </a:pPr>
            <a:r>
              <a:rPr lang="en-GB" sz="2400" b="1"/>
              <a:t>Extensive expertise </a:t>
            </a:r>
            <a:r>
              <a:rPr lang="en-GB" sz="2400"/>
              <a:t>in debt collection and debt purchasing.</a:t>
            </a:r>
          </a:p>
          <a:p>
            <a:pPr>
              <a:lnSpc>
                <a:spcPct val="110000"/>
              </a:lnSpc>
              <a:spcBef>
                <a:spcPts val="0"/>
              </a:spcBef>
              <a:spcAft>
                <a:spcPts val="600"/>
              </a:spcAft>
            </a:pPr>
            <a:r>
              <a:rPr lang="en-GB" sz="2400"/>
              <a:t>Many </a:t>
            </a:r>
            <a:r>
              <a:rPr lang="en-GB" sz="2400" b="1"/>
              <a:t>companies face challenges with unpaid invoices</a:t>
            </a:r>
          </a:p>
          <a:p>
            <a:pPr>
              <a:lnSpc>
                <a:spcPct val="110000"/>
              </a:lnSpc>
              <a:spcBef>
                <a:spcPts val="0"/>
              </a:spcBef>
              <a:spcAft>
                <a:spcPts val="600"/>
              </a:spcAft>
            </a:pPr>
            <a:r>
              <a:rPr lang="en-GB" sz="2400"/>
              <a:t>Larger firms sell overdue receivables for immediate cash flow.</a:t>
            </a:r>
          </a:p>
          <a:p>
            <a:pPr>
              <a:lnSpc>
                <a:spcPct val="110000"/>
              </a:lnSpc>
              <a:spcBef>
                <a:spcPts val="0"/>
              </a:spcBef>
              <a:spcAft>
                <a:spcPts val="600"/>
              </a:spcAft>
            </a:pPr>
            <a:r>
              <a:rPr lang="en-GB" sz="2400"/>
              <a:t>Smaller companies rely heavily on traditional debt collection services.</a:t>
            </a:r>
          </a:p>
          <a:p>
            <a:pPr>
              <a:lnSpc>
                <a:spcPct val="110000"/>
              </a:lnSpc>
              <a:spcBef>
                <a:spcPts val="0"/>
              </a:spcBef>
              <a:spcAft>
                <a:spcPts val="600"/>
              </a:spcAft>
            </a:pPr>
            <a:r>
              <a:rPr lang="en-GB" sz="2400"/>
              <a:t>Selling receivables is a </a:t>
            </a:r>
            <a:r>
              <a:rPr lang="en-GB" sz="2400" b="1"/>
              <a:t>growing trend </a:t>
            </a:r>
            <a:r>
              <a:rPr lang="en-GB" sz="2400"/>
              <a:t>with </a:t>
            </a:r>
            <a:r>
              <a:rPr lang="en-GB" sz="2400" b="1"/>
              <a:t>significant</a:t>
            </a:r>
            <a:r>
              <a:rPr lang="en-GB" sz="2400"/>
              <a:t> </a:t>
            </a:r>
            <a:r>
              <a:rPr lang="en-GB" sz="2400" b="1"/>
              <a:t>potential </a:t>
            </a:r>
            <a:r>
              <a:rPr lang="en-GB" sz="2400"/>
              <a:t>for smaller businesses.</a:t>
            </a:r>
          </a:p>
          <a:p>
            <a:pPr marL="0" indent="0">
              <a:lnSpc>
                <a:spcPct val="110000"/>
              </a:lnSpc>
              <a:spcBef>
                <a:spcPts val="0"/>
              </a:spcBef>
              <a:spcAft>
                <a:spcPts val="600"/>
              </a:spcAft>
              <a:buNone/>
            </a:pPr>
            <a:endParaRPr lang="en-GB" sz="2400"/>
          </a:p>
          <a:p>
            <a:pPr marL="0" indent="0">
              <a:lnSpc>
                <a:spcPct val="110000"/>
              </a:lnSpc>
              <a:spcBef>
                <a:spcPts val="0"/>
              </a:spcBef>
              <a:spcAft>
                <a:spcPts val="600"/>
              </a:spcAft>
              <a:buNone/>
            </a:pPr>
            <a:r>
              <a:rPr lang="en-GB" sz="2400" b="1" err="1"/>
              <a:t>BidWise</a:t>
            </a:r>
            <a:r>
              <a:rPr lang="en-GB" sz="2400"/>
              <a:t> offers a simple and effective way to improve how overdue receivables are managed.</a:t>
            </a:r>
          </a:p>
        </p:txBody>
      </p:sp>
      <p:pic>
        <p:nvPicPr>
          <p:cNvPr id="7" name="Picture 6" descr="A logo of an owl&#10;&#10;Description automatically generated">
            <a:extLst>
              <a:ext uri="{FF2B5EF4-FFF2-40B4-BE49-F238E27FC236}">
                <a16:creationId xmlns:a16="http://schemas.microsoft.com/office/drawing/2014/main" id="{A38CB45E-135A-2EF9-C1F8-5D602CB8E4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tretch>
            <a:fillRect/>
          </a:stretch>
        </p:blipFill>
        <p:spPr>
          <a:xfrm>
            <a:off x="10868518" y="1"/>
            <a:ext cx="1323482" cy="1417834"/>
          </a:xfrm>
          <a:prstGeom prst="rect">
            <a:avLst/>
          </a:prstGeom>
        </p:spPr>
      </p:pic>
      <p:pic>
        <p:nvPicPr>
          <p:cNvPr id="2" name="Picture 1">
            <a:extLst>
              <a:ext uri="{FF2B5EF4-FFF2-40B4-BE49-F238E27FC236}">
                <a16:creationId xmlns:a16="http://schemas.microsoft.com/office/drawing/2014/main" id="{12ACD778-1F4B-CC60-DA1A-17BFD1FD34AD}"/>
              </a:ext>
            </a:extLst>
          </p:cNvPr>
          <p:cNvPicPr>
            <a:picLocks noChangeAspect="1"/>
          </p:cNvPicPr>
          <p:nvPr/>
        </p:nvPicPr>
        <p:blipFill>
          <a:blip r:embed="rId5"/>
          <a:stretch>
            <a:fillRect/>
          </a:stretch>
        </p:blipFill>
        <p:spPr>
          <a:xfrm>
            <a:off x="0" y="0"/>
            <a:ext cx="1759632" cy="265569"/>
          </a:xfrm>
          <a:prstGeom prst="rect">
            <a:avLst/>
          </a:prstGeom>
        </p:spPr>
      </p:pic>
    </p:spTree>
    <p:extLst>
      <p:ext uri="{BB962C8B-B14F-4D97-AF65-F5344CB8AC3E}">
        <p14:creationId xmlns:p14="http://schemas.microsoft.com/office/powerpoint/2010/main" val="3875350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a:t>CURRENT SITUATION</a:t>
            </a:r>
          </a:p>
        </p:txBody>
      </p:sp>
      <p:sp>
        <p:nvSpPr>
          <p:cNvPr id="4" name="Subtitle 3"/>
          <p:cNvSpPr>
            <a:spLocks noGrp="1"/>
          </p:cNvSpPr>
          <p:nvPr>
            <p:ph type="subTitle" idx="14"/>
          </p:nvPr>
        </p:nvSpPr>
        <p:spPr/>
        <p:txBody>
          <a:bodyPr/>
          <a:lstStyle/>
          <a:p>
            <a:endParaRPr lang="fi-FI"/>
          </a:p>
        </p:txBody>
      </p:sp>
      <p:pic>
        <p:nvPicPr>
          <p:cNvPr id="1026" name="Picture 2" descr="http://assets.amuniversal.com/1457335027e60133fee0005056a9545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8013" y="1574828"/>
            <a:ext cx="10221518" cy="2666923"/>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BA07038A-DDFB-425D-95E7-682E9646097B}" type="datetime1">
              <a:rPr lang="fi-FI" smtClean="0"/>
              <a:t>5.12.2024</a:t>
            </a:fld>
            <a:endParaRPr lang="fi-FI"/>
          </a:p>
        </p:txBody>
      </p:sp>
      <p:sp>
        <p:nvSpPr>
          <p:cNvPr id="5" name="Footer Placeholder 4"/>
          <p:cNvSpPr>
            <a:spLocks noGrp="1"/>
          </p:cNvSpPr>
          <p:nvPr>
            <p:ph type="ftr" sz="quarter" idx="11"/>
          </p:nvPr>
        </p:nvSpPr>
        <p:spPr/>
        <p:txBody>
          <a:bodyPr/>
          <a:lstStyle/>
          <a:p>
            <a:r>
              <a:rPr lang="fi-FI"/>
              <a:t>EDUCATIONAL USE ONLY</a:t>
            </a:r>
          </a:p>
        </p:txBody>
      </p:sp>
    </p:spTree>
    <p:extLst>
      <p:ext uri="{BB962C8B-B14F-4D97-AF65-F5344CB8AC3E}">
        <p14:creationId xmlns:p14="http://schemas.microsoft.com/office/powerpoint/2010/main" val="1521323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a:t>VALUATION AND NEED</a:t>
            </a:r>
          </a:p>
        </p:txBody>
      </p:sp>
      <p:sp>
        <p:nvSpPr>
          <p:cNvPr id="31" name="TextBox 30"/>
          <p:cNvSpPr txBox="1"/>
          <p:nvPr/>
        </p:nvSpPr>
        <p:spPr>
          <a:xfrm>
            <a:off x="731330" y="1519894"/>
            <a:ext cx="4742215" cy="3601597"/>
          </a:xfrm>
          <a:prstGeom prst="rect">
            <a:avLst/>
          </a:prstGeom>
        </p:spPr>
        <p:txBody>
          <a:bodyPr wrap="square" lIns="121912" tIns="60956" rIns="121912" bIns="60956" rtlCol="0" anchor="t">
            <a:noAutofit/>
          </a:bodyPr>
          <a:lstStyle/>
          <a:p>
            <a:endParaRPr lang="fi-FI" sz="1799"/>
          </a:p>
        </p:txBody>
      </p:sp>
      <p:grpSp>
        <p:nvGrpSpPr>
          <p:cNvPr id="39" name="Group 38"/>
          <p:cNvGrpSpPr/>
          <p:nvPr/>
        </p:nvGrpSpPr>
        <p:grpSpPr>
          <a:xfrm>
            <a:off x="731330" y="1551437"/>
            <a:ext cx="4456539" cy="3539430"/>
            <a:chOff x="731520" y="1718962"/>
            <a:chExt cx="4457700" cy="3540352"/>
          </a:xfrm>
        </p:grpSpPr>
        <p:sp>
          <p:nvSpPr>
            <p:cNvPr id="32" name="Rectangle 31"/>
            <p:cNvSpPr/>
            <p:nvPr/>
          </p:nvSpPr>
          <p:spPr>
            <a:xfrm>
              <a:off x="731520" y="1718962"/>
              <a:ext cx="4457700" cy="3540352"/>
            </a:xfrm>
            <a:prstGeom prst="rect">
              <a:avLst/>
            </a:prstGeom>
          </p:spPr>
          <p:txBody>
            <a:bodyPr wrap="square">
              <a:spAutoFit/>
            </a:bodyPr>
            <a:lstStyle/>
            <a:p>
              <a:r>
                <a:rPr lang="fi-FI" sz="1600" err="1"/>
                <a:t>We</a:t>
              </a:r>
              <a:r>
                <a:rPr lang="fi-FI" sz="1600"/>
                <a:t> </a:t>
              </a:r>
              <a:r>
                <a:rPr lang="fi-FI" sz="1600" err="1"/>
                <a:t>are</a:t>
              </a:r>
              <a:r>
                <a:rPr lang="fi-FI" sz="1600"/>
                <a:t> </a:t>
              </a:r>
              <a:r>
                <a:rPr lang="fi-FI" sz="1600" err="1"/>
                <a:t>looking</a:t>
              </a:r>
              <a:r>
                <a:rPr lang="fi-FI" sz="1600"/>
                <a:t> for an </a:t>
              </a:r>
              <a:r>
                <a:rPr lang="fi-FI" sz="1600" err="1"/>
                <a:t>investment</a:t>
              </a:r>
              <a:r>
                <a:rPr lang="fi-FI" sz="1600"/>
                <a:t> of EUR </a:t>
              </a:r>
              <a:r>
                <a:rPr lang="fi-FI" sz="1600" b="1"/>
                <a:t>100,000  A EUR 700,000 </a:t>
              </a:r>
              <a:r>
                <a:rPr lang="fi-FI" sz="1600" err="1"/>
                <a:t>pre</a:t>
              </a:r>
              <a:r>
                <a:rPr lang="fi-FI" sz="1600"/>
                <a:t>-money </a:t>
              </a:r>
              <a:r>
                <a:rPr lang="fi-FI" sz="1600" err="1"/>
                <a:t>valuation</a:t>
              </a:r>
              <a:r>
                <a:rPr lang="fi-FI" sz="1600"/>
                <a:t>, for </a:t>
              </a:r>
              <a:r>
                <a:rPr lang="fi-FI" sz="1600" b="1"/>
                <a:t>12,5 % </a:t>
              </a:r>
              <a:r>
                <a:rPr lang="fi-FI" sz="1600"/>
                <a:t>of the </a:t>
              </a:r>
              <a:r>
                <a:rPr lang="fi-FI" sz="1600" err="1"/>
                <a:t>shares</a:t>
              </a:r>
              <a:r>
                <a:rPr lang="fi-FI" sz="1600"/>
                <a:t> in the </a:t>
              </a:r>
              <a:r>
                <a:rPr lang="fi-FI" sz="1600" err="1"/>
                <a:t>company</a:t>
              </a:r>
              <a:r>
                <a:rPr lang="fi-FI" sz="1600"/>
                <a:t>. </a:t>
              </a:r>
            </a:p>
            <a:p>
              <a:endParaRPr lang="fi-FI" sz="1600" b="1"/>
            </a:p>
            <a:p>
              <a:r>
                <a:rPr lang="fi-FI" sz="1600" b="1" err="1"/>
                <a:t>We</a:t>
              </a:r>
              <a:r>
                <a:rPr lang="fi-FI" sz="1600" b="1"/>
                <a:t> </a:t>
              </a:r>
              <a:r>
                <a:rPr lang="fi-FI" sz="1600" b="1" err="1"/>
                <a:t>also</a:t>
              </a:r>
              <a:r>
                <a:rPr lang="fi-FI" sz="1600" b="1"/>
                <a:t> </a:t>
              </a:r>
              <a:r>
                <a:rPr lang="fi-FI" sz="1600" b="1" err="1"/>
                <a:t>hope</a:t>
              </a:r>
              <a:r>
                <a:rPr lang="fi-FI" sz="1600" b="1"/>
                <a:t> </a:t>
              </a:r>
              <a:r>
                <a:rPr lang="fi-FI" sz="1600" b="1" err="1"/>
                <a:t>that</a:t>
              </a:r>
              <a:r>
                <a:rPr lang="fi-FI" sz="1600" b="1"/>
                <a:t> the </a:t>
              </a:r>
              <a:r>
                <a:rPr lang="fi-FI" sz="1600" b="1" err="1"/>
                <a:t>investor</a:t>
              </a:r>
              <a:r>
                <a:rPr lang="fi-FI" sz="1600" b="1"/>
                <a:t> </a:t>
              </a:r>
              <a:r>
                <a:rPr lang="fi-FI" sz="1600" b="1" err="1"/>
                <a:t>will</a:t>
              </a:r>
              <a:r>
                <a:rPr lang="fi-FI" sz="1600" b="1"/>
                <a:t> </a:t>
              </a:r>
              <a:r>
                <a:rPr lang="fi-FI" sz="1600" b="1" err="1"/>
                <a:t>be</a:t>
              </a:r>
              <a:r>
                <a:rPr lang="fi-FI" sz="1600" b="1"/>
                <a:t> </a:t>
              </a:r>
              <a:r>
                <a:rPr lang="fi-FI" sz="1600" b="1" err="1"/>
                <a:t>able</a:t>
              </a:r>
              <a:r>
                <a:rPr lang="fi-FI" sz="1600" b="1"/>
                <a:t> to </a:t>
              </a:r>
              <a:r>
                <a:rPr lang="fi-FI" sz="1600" b="1" err="1"/>
                <a:t>offer</a:t>
              </a:r>
              <a:r>
                <a:rPr lang="fi-FI" sz="1600" b="1"/>
                <a:t> </a:t>
              </a:r>
              <a:r>
                <a:rPr lang="fi-FI" sz="1600" b="1" err="1"/>
                <a:t>expertise</a:t>
              </a:r>
              <a:r>
                <a:rPr lang="fi-FI" sz="1600" b="1"/>
                <a:t> in the </a:t>
              </a:r>
              <a:r>
                <a:rPr lang="fi-FI" sz="1600" b="1" err="1"/>
                <a:t>following</a:t>
              </a:r>
              <a:r>
                <a:rPr lang="fi-FI" sz="1600" b="1"/>
                <a:t> </a:t>
              </a:r>
              <a:r>
                <a:rPr lang="fi-FI" sz="1600" b="1" err="1"/>
                <a:t>areas</a:t>
              </a:r>
              <a:r>
                <a:rPr lang="fi-FI" sz="1600" b="1"/>
                <a:t>: </a:t>
              </a:r>
              <a:endParaRPr lang="fi-FI" sz="1600"/>
            </a:p>
            <a:p>
              <a:pPr marL="285664" indent="-285664">
                <a:buBlip>
                  <a:blip r:embed="rId3"/>
                </a:buBlip>
              </a:pPr>
              <a:r>
                <a:rPr lang="fi-FI" sz="1600"/>
                <a:t>International </a:t>
              </a:r>
              <a:r>
                <a:rPr lang="fi-FI" sz="1600" err="1"/>
                <a:t>sales</a:t>
              </a:r>
              <a:endParaRPr lang="fi-FI" sz="1600"/>
            </a:p>
            <a:p>
              <a:pPr marL="285664" indent="-285664">
                <a:buBlip>
                  <a:blip r:embed="rId3"/>
                </a:buBlip>
              </a:pPr>
              <a:r>
                <a:rPr lang="fi-FI" sz="1600" err="1"/>
                <a:t>Funding</a:t>
              </a:r>
              <a:r>
                <a:rPr lang="fi-FI" sz="1600"/>
                <a:t> and </a:t>
              </a:r>
              <a:r>
                <a:rPr lang="fi-FI" sz="1600" err="1"/>
                <a:t>financing</a:t>
              </a:r>
              <a:endParaRPr lang="fi-FI" sz="1600"/>
            </a:p>
            <a:p>
              <a:pPr marL="285664" indent="-285664">
                <a:buBlip>
                  <a:blip r:embed="rId3"/>
                </a:buBlip>
              </a:pPr>
              <a:r>
                <a:rPr lang="fi-FI" sz="1600"/>
                <a:t>Board </a:t>
              </a:r>
              <a:r>
                <a:rPr lang="fi-FI" sz="1600" err="1"/>
                <a:t>work</a:t>
              </a:r>
              <a:endParaRPr lang="fi-FI" sz="1600"/>
            </a:p>
            <a:p>
              <a:endParaRPr lang="fi-FI" sz="1600"/>
            </a:p>
            <a:p>
              <a:r>
                <a:rPr lang="fi-FI" sz="1600" b="1"/>
                <a:t>And </a:t>
              </a:r>
              <a:r>
                <a:rPr lang="fi-FI" sz="1600" b="1" err="1"/>
                <a:t>relations</a:t>
              </a:r>
              <a:r>
                <a:rPr lang="fi-FI" sz="1600" b="1"/>
                <a:t> with the </a:t>
              </a:r>
              <a:r>
                <a:rPr lang="fi-FI" sz="1600" b="1" err="1"/>
                <a:t>following</a:t>
              </a:r>
              <a:r>
                <a:rPr lang="fi-FI" sz="1600" b="1"/>
                <a:t> </a:t>
              </a:r>
              <a:r>
                <a:rPr lang="fi-FI" sz="1600" b="1" err="1"/>
                <a:t>companies</a:t>
              </a:r>
              <a:r>
                <a:rPr lang="fi-FI" sz="1600"/>
                <a:t>:</a:t>
              </a:r>
            </a:p>
            <a:p>
              <a:pPr marL="285664" indent="-285664">
                <a:buBlip>
                  <a:blip r:embed="rId3"/>
                </a:buBlip>
              </a:pPr>
              <a:r>
                <a:rPr lang="fi-FI" sz="1600"/>
                <a:t>A Oy </a:t>
              </a:r>
            </a:p>
            <a:p>
              <a:pPr marL="285664" indent="-285664">
                <a:buBlip>
                  <a:blip r:embed="rId3"/>
                </a:buBlip>
              </a:pPr>
              <a:r>
                <a:rPr lang="fi-FI" sz="1600"/>
                <a:t>B Oy </a:t>
              </a:r>
            </a:p>
            <a:p>
              <a:pPr marL="285664" indent="-285664">
                <a:buBlip>
                  <a:blip r:embed="rId3"/>
                </a:buBlip>
              </a:pPr>
              <a:r>
                <a:rPr lang="fi-FI" sz="1600"/>
                <a:t>C Oy </a:t>
              </a:r>
            </a:p>
          </p:txBody>
        </p:sp>
        <p:sp>
          <p:nvSpPr>
            <p:cNvPr id="33" name="Rectangle 32"/>
            <p:cNvSpPr/>
            <p:nvPr/>
          </p:nvSpPr>
          <p:spPr>
            <a:xfrm>
              <a:off x="3103245" y="4371640"/>
              <a:ext cx="2028017" cy="830997"/>
            </a:xfrm>
            <a:prstGeom prst="rect">
              <a:avLst/>
            </a:prstGeom>
          </p:spPr>
          <p:txBody>
            <a:bodyPr wrap="square">
              <a:spAutoFit/>
            </a:bodyPr>
            <a:lstStyle/>
            <a:p>
              <a:pPr marL="285664" indent="-285664">
                <a:buBlip>
                  <a:blip r:embed="rId3"/>
                </a:buBlip>
              </a:pPr>
              <a:r>
                <a:rPr lang="fi-FI" sz="1600"/>
                <a:t>D Oy </a:t>
              </a:r>
            </a:p>
            <a:p>
              <a:pPr marL="285664" indent="-285664">
                <a:buBlip>
                  <a:blip r:embed="rId3"/>
                </a:buBlip>
              </a:pPr>
              <a:r>
                <a:rPr lang="fi-FI" sz="1600"/>
                <a:t>E Oy </a:t>
              </a:r>
            </a:p>
            <a:p>
              <a:pPr marL="285664" indent="-285664">
                <a:buBlip>
                  <a:blip r:embed="rId3"/>
                </a:buBlip>
              </a:pPr>
              <a:r>
                <a:rPr lang="fi-FI" sz="1600"/>
                <a:t>F Oy </a:t>
              </a:r>
            </a:p>
          </p:txBody>
        </p:sp>
      </p:grpSp>
      <p:grpSp>
        <p:nvGrpSpPr>
          <p:cNvPr id="34" name="Group 33"/>
          <p:cNvGrpSpPr/>
          <p:nvPr/>
        </p:nvGrpSpPr>
        <p:grpSpPr>
          <a:xfrm>
            <a:off x="2578572" y="-677121"/>
            <a:ext cx="8491899" cy="6494106"/>
            <a:chOff x="2874271" y="-900030"/>
            <a:chExt cx="8781112" cy="6715280"/>
          </a:xfrm>
        </p:grpSpPr>
        <p:grpSp>
          <p:nvGrpSpPr>
            <p:cNvPr id="20" name="Group 19"/>
            <p:cNvGrpSpPr/>
            <p:nvPr/>
          </p:nvGrpSpPr>
          <p:grpSpPr>
            <a:xfrm>
              <a:off x="5838733" y="1235284"/>
              <a:ext cx="1030583" cy="4282593"/>
              <a:chOff x="5987180" y="924000"/>
              <a:chExt cx="1030583" cy="4589342"/>
            </a:xfrm>
          </p:grpSpPr>
          <p:sp>
            <p:nvSpPr>
              <p:cNvPr id="6" name="Rectangle 5"/>
              <p:cNvSpPr/>
              <p:nvPr/>
            </p:nvSpPr>
            <p:spPr>
              <a:xfrm>
                <a:off x="5987180" y="2512474"/>
                <a:ext cx="1030583" cy="152428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101965" tIns="50983" rIns="101965" bIns="50983" rtlCol="0" anchor="ctr"/>
              <a:lstStyle/>
              <a:p>
                <a:pPr algn="ctr"/>
                <a:r>
                  <a:rPr lang="fi-FI" sz="1100" b="1"/>
                  <a:t>Public </a:t>
                </a:r>
                <a:r>
                  <a:rPr lang="fi-FI" sz="1100" b="1" err="1"/>
                  <a:t>Funding</a:t>
                </a:r>
                <a:endParaRPr lang="fi-FI" sz="1100" b="1"/>
              </a:p>
              <a:p>
                <a:pPr algn="ctr"/>
                <a:r>
                  <a:rPr lang="fi-FI" sz="1100" b="1"/>
                  <a:t>95</a:t>
                </a:r>
              </a:p>
              <a:p>
                <a:pPr algn="ctr"/>
                <a:endParaRPr lang="fi-FI" sz="1100" b="1"/>
              </a:p>
            </p:txBody>
          </p:sp>
          <p:sp>
            <p:nvSpPr>
              <p:cNvPr id="7" name="Rectangle 6"/>
              <p:cNvSpPr/>
              <p:nvPr/>
            </p:nvSpPr>
            <p:spPr>
              <a:xfrm>
                <a:off x="5987180" y="924000"/>
                <a:ext cx="1030583" cy="15791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01965" tIns="50983" rIns="101965" bIns="50983" rtlCol="0" anchor="ctr"/>
              <a:lstStyle/>
              <a:p>
                <a:pPr algn="ctr"/>
                <a:r>
                  <a:rPr lang="fi-FI" sz="1100" b="1" err="1">
                    <a:solidFill>
                      <a:schemeClr val="tx1"/>
                    </a:solidFill>
                  </a:rPr>
                  <a:t>Investment</a:t>
                </a:r>
                <a:r>
                  <a:rPr lang="fi-FI" sz="1100" b="1">
                    <a:solidFill>
                      <a:schemeClr val="tx1"/>
                    </a:solidFill>
                  </a:rPr>
                  <a:t> </a:t>
                </a:r>
                <a:r>
                  <a:rPr lang="fi-FI" sz="1100" b="1" err="1">
                    <a:solidFill>
                      <a:schemeClr val="tx1"/>
                    </a:solidFill>
                  </a:rPr>
                  <a:t>sought</a:t>
                </a:r>
                <a:endParaRPr lang="fi-FI" sz="1100" b="1">
                  <a:solidFill>
                    <a:schemeClr val="tx1"/>
                  </a:solidFill>
                </a:endParaRPr>
              </a:p>
              <a:p>
                <a:pPr algn="ctr"/>
                <a:r>
                  <a:rPr lang="fi-FI" sz="1100" b="1">
                    <a:solidFill>
                      <a:schemeClr val="tx1"/>
                    </a:solidFill>
                  </a:rPr>
                  <a:t>100</a:t>
                </a:r>
              </a:p>
            </p:txBody>
          </p:sp>
          <p:sp>
            <p:nvSpPr>
              <p:cNvPr id="8" name="Rectangle 7"/>
              <p:cNvSpPr/>
              <p:nvPr/>
            </p:nvSpPr>
            <p:spPr>
              <a:xfrm>
                <a:off x="5987180" y="5081195"/>
                <a:ext cx="1030583" cy="4321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101965" tIns="50983" rIns="101965" bIns="50983" rtlCol="0" anchor="ctr"/>
              <a:lstStyle/>
              <a:p>
                <a:pPr algn="ctr"/>
                <a:r>
                  <a:rPr lang="fi-FI" sz="1050" b="1" err="1"/>
                  <a:t>Founders</a:t>
                </a:r>
                <a:endParaRPr lang="fi-FI" sz="1050" b="1"/>
              </a:p>
              <a:p>
                <a:pPr algn="ctr"/>
                <a:r>
                  <a:rPr lang="fi-FI" sz="1050" b="1"/>
                  <a:t>35</a:t>
                </a:r>
              </a:p>
            </p:txBody>
          </p:sp>
          <p:sp>
            <p:nvSpPr>
              <p:cNvPr id="9" name="Rectangle 8"/>
              <p:cNvSpPr/>
              <p:nvPr/>
            </p:nvSpPr>
            <p:spPr>
              <a:xfrm>
                <a:off x="5987180" y="4036756"/>
                <a:ext cx="1030583" cy="10444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101965" tIns="50983" rIns="101965" bIns="50983" rtlCol="0" anchor="ctr"/>
              <a:lstStyle/>
              <a:p>
                <a:pPr algn="ctr"/>
                <a:r>
                  <a:rPr lang="fi-FI" sz="1100" b="1"/>
                  <a:t>Bank</a:t>
                </a:r>
              </a:p>
              <a:p>
                <a:pPr algn="ctr"/>
                <a:r>
                  <a:rPr lang="fi-FI" sz="1100" b="1"/>
                  <a:t>70</a:t>
                </a:r>
              </a:p>
            </p:txBody>
          </p:sp>
        </p:grpSp>
        <p:sp>
          <p:nvSpPr>
            <p:cNvPr id="10" name="Rectangle 9"/>
            <p:cNvSpPr/>
            <p:nvPr/>
          </p:nvSpPr>
          <p:spPr>
            <a:xfrm>
              <a:off x="8588518" y="4464622"/>
              <a:ext cx="1030583" cy="48835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101965" tIns="50983" rIns="101965" bIns="50983" rtlCol="0" anchor="ctr"/>
            <a:lstStyle/>
            <a:p>
              <a:pPr algn="ctr"/>
              <a:r>
                <a:rPr lang="fi-FI" sz="1000" b="1" err="1"/>
                <a:t>Sales</a:t>
              </a:r>
              <a:endParaRPr lang="fi-FI" sz="1000" b="1"/>
            </a:p>
            <a:p>
              <a:pPr algn="ctr"/>
              <a:r>
                <a:rPr lang="fi-FI" sz="1000" b="1"/>
                <a:t>20 </a:t>
              </a:r>
            </a:p>
          </p:txBody>
        </p:sp>
        <p:sp>
          <p:nvSpPr>
            <p:cNvPr id="11" name="Rectangle 10"/>
            <p:cNvSpPr/>
            <p:nvPr/>
          </p:nvSpPr>
          <p:spPr>
            <a:xfrm>
              <a:off x="7264828" y="3456655"/>
              <a:ext cx="1030583" cy="172009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101965" tIns="50983" rIns="101965" bIns="50983" rtlCol="0" anchor="ctr"/>
            <a:lstStyle/>
            <a:p>
              <a:pPr algn="ctr"/>
              <a:r>
                <a:rPr lang="fi-FI" sz="1000" b="1">
                  <a:solidFill>
                    <a:schemeClr val="tx1"/>
                  </a:solidFill>
                </a:rPr>
                <a:t>R&amp;D</a:t>
              </a:r>
            </a:p>
            <a:p>
              <a:pPr algn="ctr"/>
              <a:r>
                <a:rPr lang="fi-FI" sz="1000" b="1">
                  <a:solidFill>
                    <a:schemeClr val="tx1"/>
                  </a:solidFill>
                </a:rPr>
                <a:t>120</a:t>
              </a:r>
            </a:p>
          </p:txBody>
        </p:sp>
        <p:sp>
          <p:nvSpPr>
            <p:cNvPr id="12" name="Rectangle 11"/>
            <p:cNvSpPr/>
            <p:nvPr/>
          </p:nvSpPr>
          <p:spPr>
            <a:xfrm>
              <a:off x="7264828" y="5154063"/>
              <a:ext cx="1030583" cy="36381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101965" tIns="50983" rIns="101965" bIns="50983" rtlCol="0" anchor="ctr"/>
            <a:lstStyle/>
            <a:p>
              <a:pPr algn="ctr"/>
              <a:r>
                <a:rPr lang="fi-FI" sz="1000" b="1" err="1">
                  <a:solidFill>
                    <a:schemeClr val="tx1"/>
                  </a:solidFill>
                </a:rPr>
                <a:t>Working</a:t>
              </a:r>
              <a:r>
                <a:rPr lang="fi-FI" sz="1000" b="1">
                  <a:solidFill>
                    <a:schemeClr val="tx1"/>
                  </a:solidFill>
                </a:rPr>
                <a:t> C 30</a:t>
              </a:r>
            </a:p>
          </p:txBody>
        </p:sp>
        <p:sp>
          <p:nvSpPr>
            <p:cNvPr id="13" name="TextBox 12"/>
            <p:cNvSpPr txBox="1"/>
            <p:nvPr/>
          </p:nvSpPr>
          <p:spPr>
            <a:xfrm>
              <a:off x="5572435" y="926305"/>
              <a:ext cx="1535842" cy="297373"/>
            </a:xfrm>
            <a:prstGeom prst="rect">
              <a:avLst/>
            </a:prstGeom>
            <a:noFill/>
          </p:spPr>
          <p:txBody>
            <a:bodyPr wrap="square" lIns="101965" tIns="50983" rIns="101965" bIns="50983" rtlCol="0">
              <a:spAutoFit/>
            </a:bodyPr>
            <a:lstStyle/>
            <a:p>
              <a:pPr algn="ctr"/>
              <a:r>
                <a:rPr lang="fi-FI" sz="1200" b="1"/>
                <a:t>Total </a:t>
              </a:r>
              <a:r>
                <a:rPr lang="fi-FI" sz="1200" b="1" err="1"/>
                <a:t>need</a:t>
              </a:r>
              <a:endParaRPr lang="fi-FI" sz="1200" b="1"/>
            </a:p>
          </p:txBody>
        </p:sp>
        <p:sp>
          <p:nvSpPr>
            <p:cNvPr id="15" name="TextBox 14"/>
            <p:cNvSpPr txBox="1"/>
            <p:nvPr/>
          </p:nvSpPr>
          <p:spPr>
            <a:xfrm>
              <a:off x="5690286" y="5517876"/>
              <a:ext cx="1269545" cy="297373"/>
            </a:xfrm>
            <a:prstGeom prst="rect">
              <a:avLst/>
            </a:prstGeom>
            <a:noFill/>
          </p:spPr>
          <p:txBody>
            <a:bodyPr wrap="square" lIns="101965" tIns="50983" rIns="101965" bIns="50983" rtlCol="0">
              <a:spAutoFit/>
            </a:bodyPr>
            <a:lstStyle/>
            <a:p>
              <a:pPr algn="ctr"/>
              <a:r>
                <a:rPr lang="fi-FI" sz="1200" b="1">
                  <a:solidFill>
                    <a:schemeClr val="accent4"/>
                  </a:solidFill>
                </a:rPr>
                <a:t>EUR 300,000</a:t>
              </a:r>
            </a:p>
          </p:txBody>
        </p:sp>
        <p:sp>
          <p:nvSpPr>
            <p:cNvPr id="17" name="TextBox 16"/>
            <p:cNvSpPr txBox="1"/>
            <p:nvPr/>
          </p:nvSpPr>
          <p:spPr>
            <a:xfrm>
              <a:off x="7178946" y="3133733"/>
              <a:ext cx="1116465" cy="297373"/>
            </a:xfrm>
            <a:prstGeom prst="rect">
              <a:avLst/>
            </a:prstGeom>
            <a:noFill/>
          </p:spPr>
          <p:txBody>
            <a:bodyPr wrap="square" lIns="101965" tIns="50983" rIns="101965" bIns="50983" rtlCol="0">
              <a:spAutoFit/>
            </a:bodyPr>
            <a:lstStyle/>
            <a:p>
              <a:pPr algn="ctr"/>
              <a:r>
                <a:rPr lang="fi-FI" sz="1200" b="1"/>
                <a:t>2017</a:t>
              </a:r>
            </a:p>
          </p:txBody>
        </p:sp>
        <p:sp>
          <p:nvSpPr>
            <p:cNvPr id="18" name="TextBox 17"/>
            <p:cNvSpPr txBox="1"/>
            <p:nvPr/>
          </p:nvSpPr>
          <p:spPr>
            <a:xfrm>
              <a:off x="8502636" y="3133733"/>
              <a:ext cx="1116465" cy="297373"/>
            </a:xfrm>
            <a:prstGeom prst="rect">
              <a:avLst/>
            </a:prstGeom>
            <a:noFill/>
          </p:spPr>
          <p:txBody>
            <a:bodyPr wrap="square" lIns="101965" tIns="50983" rIns="101965" bIns="50983" rtlCol="0">
              <a:spAutoFit/>
            </a:bodyPr>
            <a:lstStyle/>
            <a:p>
              <a:pPr algn="ctr"/>
              <a:r>
                <a:rPr lang="fi-FI" sz="1200" b="1"/>
                <a:t>2018</a:t>
              </a:r>
            </a:p>
          </p:txBody>
        </p:sp>
        <p:sp>
          <p:nvSpPr>
            <p:cNvPr id="19" name="TextBox 18"/>
            <p:cNvSpPr txBox="1"/>
            <p:nvPr/>
          </p:nvSpPr>
          <p:spPr>
            <a:xfrm>
              <a:off x="9996900" y="3133733"/>
              <a:ext cx="1116465" cy="297373"/>
            </a:xfrm>
            <a:prstGeom prst="rect">
              <a:avLst/>
            </a:prstGeom>
            <a:noFill/>
          </p:spPr>
          <p:txBody>
            <a:bodyPr wrap="square" lIns="101965" tIns="50983" rIns="101965" bIns="50983" rtlCol="0">
              <a:spAutoFit/>
            </a:bodyPr>
            <a:lstStyle/>
            <a:p>
              <a:pPr algn="ctr"/>
              <a:r>
                <a:rPr lang="fi-FI" sz="1200" b="1"/>
                <a:t>2019</a:t>
              </a:r>
            </a:p>
          </p:txBody>
        </p:sp>
        <p:sp>
          <p:nvSpPr>
            <p:cNvPr id="21" name="Rectangle 20"/>
            <p:cNvSpPr/>
            <p:nvPr/>
          </p:nvSpPr>
          <p:spPr>
            <a:xfrm>
              <a:off x="8588517" y="3456655"/>
              <a:ext cx="1030583" cy="6445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101965" tIns="50983" rIns="101965" bIns="50983" rtlCol="0" anchor="ctr"/>
            <a:lstStyle/>
            <a:p>
              <a:pPr algn="ctr"/>
              <a:r>
                <a:rPr lang="fi-FI" sz="1000" b="1">
                  <a:solidFill>
                    <a:schemeClr val="tx1"/>
                  </a:solidFill>
                </a:rPr>
                <a:t>R&amp;D</a:t>
              </a:r>
            </a:p>
            <a:p>
              <a:pPr algn="ctr"/>
              <a:r>
                <a:rPr lang="fi-FI" sz="1000" b="1">
                  <a:solidFill>
                    <a:schemeClr val="tx1"/>
                  </a:solidFill>
                </a:rPr>
                <a:t>70</a:t>
              </a:r>
            </a:p>
          </p:txBody>
        </p:sp>
        <p:sp>
          <p:nvSpPr>
            <p:cNvPr id="22" name="Rectangle 21"/>
            <p:cNvSpPr/>
            <p:nvPr/>
          </p:nvSpPr>
          <p:spPr>
            <a:xfrm>
              <a:off x="8588517" y="4100809"/>
              <a:ext cx="1030583" cy="36381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101965" tIns="50983" rIns="101965" bIns="50983" rtlCol="0" anchor="ctr"/>
            <a:lstStyle/>
            <a:p>
              <a:pPr algn="ctr"/>
              <a:r>
                <a:rPr lang="fi-FI" sz="1000" b="1" err="1">
                  <a:solidFill>
                    <a:schemeClr val="tx1"/>
                  </a:solidFill>
                </a:rPr>
                <a:t>Working</a:t>
              </a:r>
              <a:r>
                <a:rPr lang="fi-FI" sz="1000" b="1">
                  <a:solidFill>
                    <a:schemeClr val="tx1"/>
                  </a:solidFill>
                </a:rPr>
                <a:t> C 10</a:t>
              </a:r>
            </a:p>
          </p:txBody>
        </p:sp>
        <p:sp>
          <p:nvSpPr>
            <p:cNvPr id="23" name="Rectangle 22"/>
            <p:cNvSpPr/>
            <p:nvPr/>
          </p:nvSpPr>
          <p:spPr>
            <a:xfrm>
              <a:off x="9996900" y="3781420"/>
              <a:ext cx="1030583" cy="67934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101965" tIns="50983" rIns="101965" bIns="50983" rtlCol="0" anchor="ctr"/>
            <a:lstStyle/>
            <a:p>
              <a:pPr algn="ctr"/>
              <a:r>
                <a:rPr lang="fi-FI" sz="1000" b="1"/>
                <a:t>40</a:t>
              </a:r>
            </a:p>
          </p:txBody>
        </p:sp>
        <p:sp>
          <p:nvSpPr>
            <p:cNvPr id="25" name="Rectangle 24"/>
            <p:cNvSpPr/>
            <p:nvPr/>
          </p:nvSpPr>
          <p:spPr>
            <a:xfrm>
              <a:off x="9996898" y="3456655"/>
              <a:ext cx="1030583" cy="32228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101965" tIns="50983" rIns="101965" bIns="50983" rtlCol="0" anchor="ctr"/>
            <a:lstStyle/>
            <a:p>
              <a:pPr algn="ctr"/>
              <a:r>
                <a:rPr lang="fi-FI" sz="1000" b="1">
                  <a:solidFill>
                    <a:schemeClr val="tx1"/>
                  </a:solidFill>
                </a:rPr>
                <a:t>10</a:t>
              </a:r>
            </a:p>
          </p:txBody>
        </p:sp>
        <p:sp>
          <p:nvSpPr>
            <p:cNvPr id="26" name="TextBox 25"/>
            <p:cNvSpPr txBox="1"/>
            <p:nvPr/>
          </p:nvSpPr>
          <p:spPr>
            <a:xfrm>
              <a:off x="7108278" y="5517876"/>
              <a:ext cx="1269545" cy="297373"/>
            </a:xfrm>
            <a:prstGeom prst="rect">
              <a:avLst/>
            </a:prstGeom>
            <a:noFill/>
          </p:spPr>
          <p:txBody>
            <a:bodyPr wrap="square" lIns="101965" tIns="50983" rIns="101965" bIns="50983" rtlCol="0">
              <a:spAutoFit/>
            </a:bodyPr>
            <a:lstStyle/>
            <a:p>
              <a:pPr algn="ctr"/>
              <a:r>
                <a:rPr lang="fi-FI" sz="1200" b="1">
                  <a:solidFill>
                    <a:schemeClr val="accent5">
                      <a:lumMod val="50000"/>
                    </a:schemeClr>
                  </a:solidFill>
                </a:rPr>
                <a:t>EUR 150,000</a:t>
              </a:r>
            </a:p>
          </p:txBody>
        </p:sp>
        <p:sp>
          <p:nvSpPr>
            <p:cNvPr id="27" name="TextBox 26"/>
            <p:cNvSpPr txBox="1"/>
            <p:nvPr/>
          </p:nvSpPr>
          <p:spPr>
            <a:xfrm>
              <a:off x="8502636" y="5517877"/>
              <a:ext cx="1269545" cy="297373"/>
            </a:xfrm>
            <a:prstGeom prst="rect">
              <a:avLst/>
            </a:prstGeom>
            <a:noFill/>
          </p:spPr>
          <p:txBody>
            <a:bodyPr wrap="square" lIns="101965" tIns="50983" rIns="101965" bIns="50983" rtlCol="0">
              <a:spAutoFit/>
            </a:bodyPr>
            <a:lstStyle/>
            <a:p>
              <a:pPr algn="ctr"/>
              <a:r>
                <a:rPr lang="fi-FI" sz="1200" b="1">
                  <a:solidFill>
                    <a:schemeClr val="accent5">
                      <a:lumMod val="50000"/>
                    </a:schemeClr>
                  </a:solidFill>
                </a:rPr>
                <a:t>EUR 100,000</a:t>
              </a:r>
            </a:p>
          </p:txBody>
        </p:sp>
        <p:sp>
          <p:nvSpPr>
            <p:cNvPr id="28" name="TextBox 27"/>
            <p:cNvSpPr txBox="1"/>
            <p:nvPr/>
          </p:nvSpPr>
          <p:spPr>
            <a:xfrm>
              <a:off x="9877416" y="5499212"/>
              <a:ext cx="1269545" cy="297373"/>
            </a:xfrm>
            <a:prstGeom prst="rect">
              <a:avLst/>
            </a:prstGeom>
            <a:noFill/>
          </p:spPr>
          <p:txBody>
            <a:bodyPr wrap="square" lIns="101965" tIns="50983" rIns="101965" bIns="50983" rtlCol="0">
              <a:spAutoFit/>
            </a:bodyPr>
            <a:lstStyle/>
            <a:p>
              <a:pPr algn="ctr"/>
              <a:r>
                <a:rPr lang="fi-FI" sz="1200" b="1">
                  <a:solidFill>
                    <a:schemeClr val="accent5">
                      <a:lumMod val="50000"/>
                    </a:schemeClr>
                  </a:solidFill>
                </a:rPr>
                <a:t>EUR 50,000</a:t>
              </a:r>
            </a:p>
          </p:txBody>
        </p:sp>
        <p:sp>
          <p:nvSpPr>
            <p:cNvPr id="29" name="Arc 28"/>
            <p:cNvSpPr/>
            <p:nvPr/>
          </p:nvSpPr>
          <p:spPr>
            <a:xfrm rot="9929604" flipH="1">
              <a:off x="2874271" y="-900030"/>
              <a:ext cx="8781112" cy="3846216"/>
            </a:xfrm>
            <a:prstGeom prst="arc">
              <a:avLst>
                <a:gd name="adj1" fmla="val 16042211"/>
                <a:gd name="adj2" fmla="val 2039260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i-FI" sz="1999"/>
            </a:p>
          </p:txBody>
        </p:sp>
        <p:sp>
          <p:nvSpPr>
            <p:cNvPr id="35" name="TextBox 34"/>
            <p:cNvSpPr txBox="1"/>
            <p:nvPr/>
          </p:nvSpPr>
          <p:spPr>
            <a:xfrm>
              <a:off x="7184818" y="2875419"/>
              <a:ext cx="1116465" cy="297373"/>
            </a:xfrm>
            <a:prstGeom prst="rect">
              <a:avLst/>
            </a:prstGeom>
            <a:noFill/>
          </p:spPr>
          <p:txBody>
            <a:bodyPr wrap="square" lIns="101965" tIns="50983" rIns="101965" bIns="50983" rtlCol="0">
              <a:spAutoFit/>
            </a:bodyPr>
            <a:lstStyle/>
            <a:p>
              <a:pPr algn="ctr"/>
              <a:r>
                <a:rPr lang="fi-FI" sz="1200" b="1">
                  <a:solidFill>
                    <a:schemeClr val="accent1"/>
                  </a:solidFill>
                </a:rPr>
                <a:t>EUR 6,000</a:t>
              </a:r>
            </a:p>
          </p:txBody>
        </p:sp>
        <p:sp>
          <p:nvSpPr>
            <p:cNvPr id="36" name="TextBox 35"/>
            <p:cNvSpPr txBox="1"/>
            <p:nvPr/>
          </p:nvSpPr>
          <p:spPr>
            <a:xfrm>
              <a:off x="10215710" y="1054637"/>
              <a:ext cx="1283206" cy="297373"/>
            </a:xfrm>
            <a:prstGeom prst="rect">
              <a:avLst/>
            </a:prstGeom>
            <a:noFill/>
          </p:spPr>
          <p:txBody>
            <a:bodyPr wrap="square" lIns="101965" tIns="50983" rIns="101965" bIns="50983" rtlCol="0">
              <a:spAutoFit/>
            </a:bodyPr>
            <a:lstStyle/>
            <a:p>
              <a:pPr algn="ctr"/>
              <a:r>
                <a:rPr lang="fi-FI" sz="1200" b="1">
                  <a:solidFill>
                    <a:schemeClr val="accent1"/>
                  </a:solidFill>
                </a:rPr>
                <a:t>EUR 360,000</a:t>
              </a:r>
            </a:p>
          </p:txBody>
        </p:sp>
      </p:grpSp>
      <p:sp>
        <p:nvSpPr>
          <p:cNvPr id="38" name="TextBox 37"/>
          <p:cNvSpPr txBox="1"/>
          <p:nvPr/>
        </p:nvSpPr>
        <p:spPr>
          <a:xfrm rot="20047952">
            <a:off x="8436757" y="1937131"/>
            <a:ext cx="1293860" cy="369039"/>
          </a:xfrm>
          <a:prstGeom prst="rect">
            <a:avLst/>
          </a:prstGeom>
        </p:spPr>
        <p:txBody>
          <a:bodyPr wrap="square" lIns="121912" tIns="60956" rIns="121912" bIns="60956" rtlCol="0" anchor="t">
            <a:noAutofit/>
          </a:bodyPr>
          <a:lstStyle/>
          <a:p>
            <a:pPr algn="ctr"/>
            <a:r>
              <a:rPr lang="fi-FI" sz="1799">
                <a:solidFill>
                  <a:schemeClr val="accent1"/>
                </a:solidFill>
              </a:rPr>
              <a:t>REVENUE</a:t>
            </a:r>
          </a:p>
        </p:txBody>
      </p:sp>
      <p:sp>
        <p:nvSpPr>
          <p:cNvPr id="3" name="Date Placeholder 2"/>
          <p:cNvSpPr>
            <a:spLocks noGrp="1"/>
          </p:cNvSpPr>
          <p:nvPr>
            <p:ph type="dt" sz="half" idx="10"/>
          </p:nvPr>
        </p:nvSpPr>
        <p:spPr/>
        <p:txBody>
          <a:bodyPr/>
          <a:lstStyle/>
          <a:p>
            <a:fld id="{89820928-8911-4AEB-8109-F4D8FA370562}" type="datetime1">
              <a:rPr lang="fi-FI" smtClean="0"/>
              <a:t>5.12.2024</a:t>
            </a:fld>
            <a:endParaRPr lang="fi-FI"/>
          </a:p>
        </p:txBody>
      </p:sp>
      <p:sp>
        <p:nvSpPr>
          <p:cNvPr id="5" name="Footer Placeholder 4"/>
          <p:cNvSpPr>
            <a:spLocks noGrp="1"/>
          </p:cNvSpPr>
          <p:nvPr>
            <p:ph type="ftr" sz="quarter" idx="11"/>
          </p:nvPr>
        </p:nvSpPr>
        <p:spPr/>
        <p:txBody>
          <a:bodyPr/>
          <a:lstStyle/>
          <a:p>
            <a:r>
              <a:rPr lang="fi-FI"/>
              <a:t>EDUCATIONAL USE ONLY</a:t>
            </a:r>
          </a:p>
        </p:txBody>
      </p:sp>
    </p:spTree>
    <p:extLst>
      <p:ext uri="{BB962C8B-B14F-4D97-AF65-F5344CB8AC3E}">
        <p14:creationId xmlns:p14="http://schemas.microsoft.com/office/powerpoint/2010/main" val="3818664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a:extLst>
            <a:ext uri="{FF2B5EF4-FFF2-40B4-BE49-F238E27FC236}">
              <a16:creationId xmlns:a16="http://schemas.microsoft.com/office/drawing/2014/main" id="{25FFF32B-1DA3-FD76-DD16-7656501FBC22}"/>
            </a:ext>
          </a:extLst>
        </p:cNvPr>
        <p:cNvGrpSpPr/>
        <p:nvPr/>
      </p:nvGrpSpPr>
      <p:grpSpPr>
        <a:xfrm>
          <a:off x="0" y="0"/>
          <a:ext cx="0" cy="0"/>
          <a:chOff x="0" y="0"/>
          <a:chExt cx="0" cy="0"/>
        </a:xfrm>
      </p:grpSpPr>
      <p:sp>
        <p:nvSpPr>
          <p:cNvPr id="4" name="Otsikko 1">
            <a:extLst>
              <a:ext uri="{FF2B5EF4-FFF2-40B4-BE49-F238E27FC236}">
                <a16:creationId xmlns:a16="http://schemas.microsoft.com/office/drawing/2014/main" id="{3C1E8B17-CADE-68E5-C48B-C3B9976F55BC}"/>
              </a:ext>
            </a:extLst>
          </p:cNvPr>
          <p:cNvSpPr txBox="1">
            <a:spLocks/>
          </p:cNvSpPr>
          <p:nvPr/>
        </p:nvSpPr>
        <p:spPr>
          <a:xfrm>
            <a:off x="1544186" y="460661"/>
            <a:ext cx="9040687" cy="113607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en-GB"/>
              <a:t>We vision…</a:t>
            </a:r>
            <a:endParaRPr lang="en-GB" b="0">
              <a:ea typeface="+mj-lt"/>
              <a:cs typeface="+mj-lt"/>
            </a:endParaRPr>
          </a:p>
        </p:txBody>
      </p:sp>
      <p:sp>
        <p:nvSpPr>
          <p:cNvPr id="5" name="Sisällön paikkamerkki 2">
            <a:extLst>
              <a:ext uri="{FF2B5EF4-FFF2-40B4-BE49-F238E27FC236}">
                <a16:creationId xmlns:a16="http://schemas.microsoft.com/office/drawing/2014/main" id="{5CC152D8-2B89-06D1-106B-3D4BB5F03558}"/>
              </a:ext>
            </a:extLst>
          </p:cNvPr>
          <p:cNvSpPr txBox="1">
            <a:spLocks/>
          </p:cNvSpPr>
          <p:nvPr/>
        </p:nvSpPr>
        <p:spPr>
          <a:xfrm>
            <a:off x="1247569" y="1914046"/>
            <a:ext cx="7632479" cy="24421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None/>
            </a:pPr>
            <a:r>
              <a:rPr lang="en-GB" sz="2400"/>
              <a:t>… for a </a:t>
            </a:r>
            <a:r>
              <a:rPr lang="en-GB" sz="2400" b="1"/>
              <a:t>more accessible </a:t>
            </a:r>
            <a:r>
              <a:rPr lang="en-GB" sz="2400"/>
              <a:t>and </a:t>
            </a:r>
            <a:r>
              <a:rPr lang="en-GB" sz="2400" b="1"/>
              <a:t>transparent </a:t>
            </a:r>
            <a:r>
              <a:rPr lang="en-GB" sz="2400"/>
              <a:t>trading of overdue receivables.</a:t>
            </a:r>
          </a:p>
          <a:p>
            <a:pPr marL="0" indent="0">
              <a:lnSpc>
                <a:spcPct val="110000"/>
              </a:lnSpc>
              <a:spcBef>
                <a:spcPts val="0"/>
              </a:spcBef>
              <a:spcAft>
                <a:spcPts val="600"/>
              </a:spcAft>
              <a:buNone/>
            </a:pPr>
            <a:endParaRPr lang="en-GB" sz="2400"/>
          </a:p>
          <a:p>
            <a:pPr marL="0" indent="0">
              <a:lnSpc>
                <a:spcPct val="110000"/>
              </a:lnSpc>
              <a:spcBef>
                <a:spcPts val="0"/>
              </a:spcBef>
              <a:spcAft>
                <a:spcPts val="600"/>
              </a:spcAft>
              <a:buNone/>
            </a:pPr>
            <a:r>
              <a:rPr lang="en-GB" sz="2400"/>
              <a:t>… soon </a:t>
            </a:r>
            <a:r>
              <a:rPr lang="en-GB" sz="2400" b="1"/>
              <a:t>companies of all sizes </a:t>
            </a:r>
            <a:r>
              <a:rPr lang="en-GB" sz="2400"/>
              <a:t>will be </a:t>
            </a:r>
            <a:r>
              <a:rPr lang="en-GB" sz="2400" b="1"/>
              <a:t>utilizing this solution </a:t>
            </a:r>
            <a:r>
              <a:rPr lang="en-GB" sz="2400"/>
              <a:t>for handling their overdue invoices.</a:t>
            </a:r>
          </a:p>
        </p:txBody>
      </p:sp>
      <p:pic>
        <p:nvPicPr>
          <p:cNvPr id="3" name="Picture 2">
            <a:extLst>
              <a:ext uri="{FF2B5EF4-FFF2-40B4-BE49-F238E27FC236}">
                <a16:creationId xmlns:a16="http://schemas.microsoft.com/office/drawing/2014/main" id="{319268D9-F156-59DF-53EE-DA8AC1768115}"/>
              </a:ext>
            </a:extLst>
          </p:cNvPr>
          <p:cNvPicPr>
            <a:picLocks noChangeAspect="1"/>
          </p:cNvPicPr>
          <p:nvPr/>
        </p:nvPicPr>
        <p:blipFill>
          <a:blip r:embed="rId3"/>
          <a:stretch>
            <a:fillRect/>
          </a:stretch>
        </p:blipFill>
        <p:spPr>
          <a:xfrm>
            <a:off x="0" y="0"/>
            <a:ext cx="1759632" cy="265569"/>
          </a:xfrm>
          <a:prstGeom prst="rect">
            <a:avLst/>
          </a:prstGeom>
        </p:spPr>
      </p:pic>
      <p:pic>
        <p:nvPicPr>
          <p:cNvPr id="6" name="Picture 5" descr="A logo of an owl&#10;&#10;Description automatically generated">
            <a:extLst>
              <a:ext uri="{FF2B5EF4-FFF2-40B4-BE49-F238E27FC236}">
                <a16:creationId xmlns:a16="http://schemas.microsoft.com/office/drawing/2014/main" id="{0436DD72-26C0-B87A-89AC-DC550CAC3F8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tretch>
            <a:fillRect/>
          </a:stretch>
        </p:blipFill>
        <p:spPr>
          <a:xfrm>
            <a:off x="10868518" y="1"/>
            <a:ext cx="1323482" cy="1417834"/>
          </a:xfrm>
          <a:prstGeom prst="rect">
            <a:avLst/>
          </a:prstGeom>
        </p:spPr>
      </p:pic>
    </p:spTree>
    <p:extLst>
      <p:ext uri="{BB962C8B-B14F-4D97-AF65-F5344CB8AC3E}">
        <p14:creationId xmlns:p14="http://schemas.microsoft.com/office/powerpoint/2010/main" val="119950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a:extLst>
            <a:ext uri="{FF2B5EF4-FFF2-40B4-BE49-F238E27FC236}">
              <a16:creationId xmlns:a16="http://schemas.microsoft.com/office/drawing/2014/main" id="{4A5241C0-10FE-EA69-7669-0A44CD3D4939}"/>
            </a:ext>
          </a:extLst>
        </p:cNvPr>
        <p:cNvGrpSpPr/>
        <p:nvPr/>
      </p:nvGrpSpPr>
      <p:grpSpPr>
        <a:xfrm>
          <a:off x="0" y="0"/>
          <a:ext cx="0" cy="0"/>
          <a:chOff x="0" y="0"/>
          <a:chExt cx="0" cy="0"/>
        </a:xfrm>
      </p:grpSpPr>
      <p:sp>
        <p:nvSpPr>
          <p:cNvPr id="4" name="Otsikko 1">
            <a:extLst>
              <a:ext uri="{FF2B5EF4-FFF2-40B4-BE49-F238E27FC236}">
                <a16:creationId xmlns:a16="http://schemas.microsoft.com/office/drawing/2014/main" id="{FE6BF5CD-4F7C-0F03-D094-EB2DD62AC5A0}"/>
              </a:ext>
            </a:extLst>
          </p:cNvPr>
          <p:cNvSpPr txBox="1">
            <a:spLocks/>
          </p:cNvSpPr>
          <p:nvPr/>
        </p:nvSpPr>
        <p:spPr>
          <a:xfrm>
            <a:off x="1575656" y="419157"/>
            <a:ext cx="9040687" cy="113607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algn="ctr">
              <a:lnSpc>
                <a:spcPct val="110000"/>
              </a:lnSpc>
              <a:spcBef>
                <a:spcPts val="0"/>
              </a:spcBef>
              <a:spcAft>
                <a:spcPts val="600"/>
              </a:spcAft>
            </a:pPr>
            <a:r>
              <a:rPr lang="en-GB" sz="3200" b="0"/>
              <a:t>Let’s shape the future of the </a:t>
            </a:r>
            <a:r>
              <a:rPr lang="en-GB" b="0"/>
              <a:t>overdue receivables </a:t>
            </a:r>
            <a:r>
              <a:rPr lang="en-GB" sz="3200" b="0"/>
              <a:t>together.</a:t>
            </a:r>
            <a:endParaRPr lang="fi-FI" sz="3200" b="0">
              <a:highlight>
                <a:srgbClr val="FFFF00"/>
              </a:highlight>
            </a:endParaRPr>
          </a:p>
        </p:txBody>
      </p:sp>
      <p:sp>
        <p:nvSpPr>
          <p:cNvPr id="5" name="Sisällön paikkamerkki 2">
            <a:extLst>
              <a:ext uri="{FF2B5EF4-FFF2-40B4-BE49-F238E27FC236}">
                <a16:creationId xmlns:a16="http://schemas.microsoft.com/office/drawing/2014/main" id="{A34D3229-A21B-EC3A-E8BC-5C50B0EE0817}"/>
              </a:ext>
            </a:extLst>
          </p:cNvPr>
          <p:cNvSpPr txBox="1">
            <a:spLocks/>
          </p:cNvSpPr>
          <p:nvPr/>
        </p:nvSpPr>
        <p:spPr>
          <a:xfrm>
            <a:off x="1247569" y="1914045"/>
            <a:ext cx="7632479" cy="410968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spcAft>
                <a:spcPts val="600"/>
              </a:spcAft>
            </a:pPr>
            <a:endParaRPr lang="fi-FI" sz="2400" b="1">
              <a:highlight>
                <a:srgbClr val="FFFF00"/>
              </a:highlight>
            </a:endParaRPr>
          </a:p>
        </p:txBody>
      </p:sp>
      <p:sp>
        <p:nvSpPr>
          <p:cNvPr id="11" name="TextBox 10">
            <a:extLst>
              <a:ext uri="{FF2B5EF4-FFF2-40B4-BE49-F238E27FC236}">
                <a16:creationId xmlns:a16="http://schemas.microsoft.com/office/drawing/2014/main" id="{6BA41C98-251A-4AEC-5A71-0A26081D5D25}"/>
              </a:ext>
            </a:extLst>
          </p:cNvPr>
          <p:cNvSpPr txBox="1"/>
          <p:nvPr/>
        </p:nvSpPr>
        <p:spPr>
          <a:xfrm>
            <a:off x="2615879" y="6472886"/>
            <a:ext cx="7477002" cy="400110"/>
          </a:xfrm>
          <a:prstGeom prst="rect">
            <a:avLst/>
          </a:prstGeom>
          <a:noFill/>
        </p:spPr>
        <p:txBody>
          <a:bodyPr wrap="square" rtlCol="0">
            <a:spAutoFit/>
          </a:bodyPr>
          <a:lstStyle/>
          <a:p>
            <a:pPr algn="ctr"/>
            <a:r>
              <a:rPr lang="en-GB" sz="2000" err="1">
                <a:solidFill>
                  <a:srgbClr val="2C3F48"/>
                </a:solidFill>
              </a:rPr>
              <a:t>Eppu</a:t>
            </a:r>
            <a:r>
              <a:rPr lang="en-GB" sz="2000">
                <a:solidFill>
                  <a:srgbClr val="2C3F48"/>
                </a:solidFill>
              </a:rPr>
              <a:t> </a:t>
            </a:r>
            <a:r>
              <a:rPr lang="en-GB" sz="2000" err="1">
                <a:solidFill>
                  <a:srgbClr val="2C3F48"/>
                </a:solidFill>
              </a:rPr>
              <a:t>Hassinen</a:t>
            </a:r>
            <a:r>
              <a:rPr lang="en-GB" sz="2000">
                <a:solidFill>
                  <a:srgbClr val="2C3F48"/>
                </a:solidFill>
              </a:rPr>
              <a:t> - Jarmo Tahvanainen - Risto </a:t>
            </a:r>
            <a:r>
              <a:rPr lang="en-GB" sz="2000" err="1">
                <a:solidFill>
                  <a:srgbClr val="2C3F48"/>
                </a:solidFill>
              </a:rPr>
              <a:t>Teerikoski</a:t>
            </a:r>
            <a:endParaRPr lang="en-GB" sz="2000">
              <a:solidFill>
                <a:srgbClr val="2C3F48"/>
              </a:solidFill>
            </a:endParaRPr>
          </a:p>
        </p:txBody>
      </p:sp>
      <p:pic>
        <p:nvPicPr>
          <p:cNvPr id="2" name="Picture 1">
            <a:extLst>
              <a:ext uri="{FF2B5EF4-FFF2-40B4-BE49-F238E27FC236}">
                <a16:creationId xmlns:a16="http://schemas.microsoft.com/office/drawing/2014/main" id="{61929180-0E1F-A643-7305-2DE74BE92842}"/>
              </a:ext>
            </a:extLst>
          </p:cNvPr>
          <p:cNvPicPr>
            <a:picLocks noChangeAspect="1"/>
          </p:cNvPicPr>
          <p:nvPr/>
        </p:nvPicPr>
        <p:blipFill>
          <a:blip r:embed="rId3"/>
          <a:stretch>
            <a:fillRect/>
          </a:stretch>
        </p:blipFill>
        <p:spPr>
          <a:xfrm>
            <a:off x="0" y="0"/>
            <a:ext cx="1759632" cy="265569"/>
          </a:xfrm>
          <a:prstGeom prst="rect">
            <a:avLst/>
          </a:prstGeom>
        </p:spPr>
      </p:pic>
      <p:pic>
        <p:nvPicPr>
          <p:cNvPr id="3" name="Picture 2" descr="A logo of an owl&#10;&#10;Description automatically generated">
            <a:extLst>
              <a:ext uri="{FF2B5EF4-FFF2-40B4-BE49-F238E27FC236}">
                <a16:creationId xmlns:a16="http://schemas.microsoft.com/office/drawing/2014/main" id="{CB334128-2590-01C0-8BBE-D1A033C5183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tretch>
            <a:fillRect/>
          </a:stretch>
        </p:blipFill>
        <p:spPr>
          <a:xfrm>
            <a:off x="10682973" y="0"/>
            <a:ext cx="1509027" cy="1616607"/>
          </a:xfrm>
          <a:prstGeom prst="rect">
            <a:avLst/>
          </a:prstGeom>
        </p:spPr>
      </p:pic>
      <p:sp>
        <p:nvSpPr>
          <p:cNvPr id="7" name="Rectangle 6">
            <a:extLst>
              <a:ext uri="{FF2B5EF4-FFF2-40B4-BE49-F238E27FC236}">
                <a16:creationId xmlns:a16="http://schemas.microsoft.com/office/drawing/2014/main" id="{7C57D377-5B4B-64AE-12C6-949F0F20AAF1}"/>
              </a:ext>
            </a:extLst>
          </p:cNvPr>
          <p:cNvSpPr/>
          <p:nvPr/>
        </p:nvSpPr>
        <p:spPr>
          <a:xfrm>
            <a:off x="713889" y="2776660"/>
            <a:ext cx="3353441" cy="2588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56F59C5-A097-CB22-62BC-13B39DC6AF7B}"/>
              </a:ext>
            </a:extLst>
          </p:cNvPr>
          <p:cNvSpPr/>
          <p:nvPr/>
        </p:nvSpPr>
        <p:spPr>
          <a:xfrm>
            <a:off x="4327120" y="2792090"/>
            <a:ext cx="3353441" cy="2588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C66E5B0-E872-56AD-CA50-A8E78B442E6E}"/>
              </a:ext>
            </a:extLst>
          </p:cNvPr>
          <p:cNvSpPr/>
          <p:nvPr/>
        </p:nvSpPr>
        <p:spPr>
          <a:xfrm>
            <a:off x="8060933" y="2792090"/>
            <a:ext cx="3353441" cy="2588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A07FA47F-A111-85F7-65EA-9B175E25F2E1}"/>
              </a:ext>
            </a:extLst>
          </p:cNvPr>
          <p:cNvSpPr txBox="1"/>
          <p:nvPr/>
        </p:nvSpPr>
        <p:spPr>
          <a:xfrm>
            <a:off x="8378579" y="5424163"/>
            <a:ext cx="3289704" cy="377989"/>
          </a:xfrm>
          <a:prstGeom prst="rect">
            <a:avLst/>
          </a:prstGeom>
          <a:noFill/>
        </p:spPr>
        <p:txBody>
          <a:bodyPr wrap="square">
            <a:spAutoFit/>
          </a:bodyPr>
          <a:lstStyle/>
          <a:p>
            <a:pPr marL="0" indent="0" algn="ctr">
              <a:lnSpc>
                <a:spcPct val="110000"/>
              </a:lnSpc>
              <a:spcBef>
                <a:spcPts val="0"/>
              </a:spcBef>
              <a:spcAft>
                <a:spcPts val="600"/>
              </a:spcAft>
              <a:buNone/>
            </a:pPr>
            <a:r>
              <a:rPr lang="en-GB" b="1"/>
              <a:t>1          2         3         4         5</a:t>
            </a:r>
            <a:endParaRPr lang="fi-FI" b="1">
              <a:highlight>
                <a:srgbClr val="FFFF00"/>
              </a:highlight>
            </a:endParaRPr>
          </a:p>
        </p:txBody>
      </p:sp>
      <p:sp>
        <p:nvSpPr>
          <p:cNvPr id="19" name="TextBox 18">
            <a:extLst>
              <a:ext uri="{FF2B5EF4-FFF2-40B4-BE49-F238E27FC236}">
                <a16:creationId xmlns:a16="http://schemas.microsoft.com/office/drawing/2014/main" id="{171D69D1-BF3C-D7F9-5C14-33ACB3A8C536}"/>
              </a:ext>
            </a:extLst>
          </p:cNvPr>
          <p:cNvSpPr txBox="1"/>
          <p:nvPr/>
        </p:nvSpPr>
        <p:spPr>
          <a:xfrm>
            <a:off x="4390857" y="5424163"/>
            <a:ext cx="3289704" cy="377989"/>
          </a:xfrm>
          <a:prstGeom prst="rect">
            <a:avLst/>
          </a:prstGeom>
          <a:noFill/>
        </p:spPr>
        <p:txBody>
          <a:bodyPr wrap="square">
            <a:spAutoFit/>
          </a:bodyPr>
          <a:lstStyle/>
          <a:p>
            <a:pPr marL="0" indent="0" algn="ctr">
              <a:lnSpc>
                <a:spcPct val="110000"/>
              </a:lnSpc>
              <a:spcBef>
                <a:spcPts val="0"/>
              </a:spcBef>
              <a:spcAft>
                <a:spcPts val="600"/>
              </a:spcAft>
              <a:buNone/>
            </a:pPr>
            <a:r>
              <a:rPr lang="en-GB" b="1"/>
              <a:t>1          2         3         4         5</a:t>
            </a:r>
            <a:endParaRPr lang="fi-FI" b="1">
              <a:highlight>
                <a:srgbClr val="FFFF00"/>
              </a:highlight>
            </a:endParaRPr>
          </a:p>
        </p:txBody>
      </p:sp>
      <p:sp>
        <p:nvSpPr>
          <p:cNvPr id="20" name="TextBox 19">
            <a:extLst>
              <a:ext uri="{FF2B5EF4-FFF2-40B4-BE49-F238E27FC236}">
                <a16:creationId xmlns:a16="http://schemas.microsoft.com/office/drawing/2014/main" id="{6F5E698A-6763-D2FF-A3FA-528166AC1B0B}"/>
              </a:ext>
            </a:extLst>
          </p:cNvPr>
          <p:cNvSpPr txBox="1"/>
          <p:nvPr/>
        </p:nvSpPr>
        <p:spPr>
          <a:xfrm>
            <a:off x="745757" y="5424163"/>
            <a:ext cx="3289704" cy="377989"/>
          </a:xfrm>
          <a:prstGeom prst="rect">
            <a:avLst/>
          </a:prstGeom>
          <a:noFill/>
        </p:spPr>
        <p:txBody>
          <a:bodyPr wrap="square">
            <a:spAutoFit/>
          </a:bodyPr>
          <a:lstStyle/>
          <a:p>
            <a:pPr marL="0" indent="0" algn="ctr">
              <a:lnSpc>
                <a:spcPct val="110000"/>
              </a:lnSpc>
              <a:spcBef>
                <a:spcPts val="0"/>
              </a:spcBef>
              <a:spcAft>
                <a:spcPts val="600"/>
              </a:spcAft>
              <a:buNone/>
            </a:pPr>
            <a:r>
              <a:rPr lang="en-GB" b="1"/>
              <a:t>1          2         3         4         5</a:t>
            </a:r>
            <a:endParaRPr lang="fi-FI" b="1">
              <a:highlight>
                <a:srgbClr val="FFFF00"/>
              </a:highlight>
            </a:endParaRPr>
          </a:p>
        </p:txBody>
      </p:sp>
      <p:sp>
        <p:nvSpPr>
          <p:cNvPr id="21" name="TextBox 20">
            <a:extLst>
              <a:ext uri="{FF2B5EF4-FFF2-40B4-BE49-F238E27FC236}">
                <a16:creationId xmlns:a16="http://schemas.microsoft.com/office/drawing/2014/main" id="{44A08EB5-D321-CDB6-568C-FDDAA9BF32A2}"/>
              </a:ext>
            </a:extLst>
          </p:cNvPr>
          <p:cNvSpPr txBox="1"/>
          <p:nvPr/>
        </p:nvSpPr>
        <p:spPr>
          <a:xfrm>
            <a:off x="657044" y="2398279"/>
            <a:ext cx="3289704" cy="377989"/>
          </a:xfrm>
          <a:prstGeom prst="rect">
            <a:avLst/>
          </a:prstGeom>
          <a:noFill/>
        </p:spPr>
        <p:txBody>
          <a:bodyPr wrap="square">
            <a:spAutoFit/>
          </a:bodyPr>
          <a:lstStyle/>
          <a:p>
            <a:pPr marL="0" indent="0" algn="ctr">
              <a:lnSpc>
                <a:spcPct val="110000"/>
              </a:lnSpc>
              <a:spcBef>
                <a:spcPts val="0"/>
              </a:spcBef>
              <a:spcAft>
                <a:spcPts val="600"/>
              </a:spcAft>
              <a:buNone/>
            </a:pPr>
            <a:r>
              <a:rPr lang="en-GB" b="1"/>
              <a:t>Expected Revenue</a:t>
            </a:r>
            <a:endParaRPr lang="fi-FI" b="1"/>
          </a:p>
        </p:txBody>
      </p:sp>
      <p:sp>
        <p:nvSpPr>
          <p:cNvPr id="23" name="TextBox 22">
            <a:extLst>
              <a:ext uri="{FF2B5EF4-FFF2-40B4-BE49-F238E27FC236}">
                <a16:creationId xmlns:a16="http://schemas.microsoft.com/office/drawing/2014/main" id="{89681B51-84DF-2696-D1D5-6D7C81682BB4}"/>
              </a:ext>
            </a:extLst>
          </p:cNvPr>
          <p:cNvSpPr txBox="1"/>
          <p:nvPr/>
        </p:nvSpPr>
        <p:spPr>
          <a:xfrm>
            <a:off x="4419279" y="2414101"/>
            <a:ext cx="3289704" cy="377989"/>
          </a:xfrm>
          <a:prstGeom prst="rect">
            <a:avLst/>
          </a:prstGeom>
          <a:noFill/>
        </p:spPr>
        <p:txBody>
          <a:bodyPr wrap="square">
            <a:spAutoFit/>
          </a:bodyPr>
          <a:lstStyle/>
          <a:p>
            <a:pPr marL="0" indent="0" algn="ctr">
              <a:lnSpc>
                <a:spcPct val="110000"/>
              </a:lnSpc>
              <a:spcBef>
                <a:spcPts val="0"/>
              </a:spcBef>
              <a:spcAft>
                <a:spcPts val="600"/>
              </a:spcAft>
              <a:buNone/>
            </a:pPr>
            <a:r>
              <a:rPr lang="fi-FI" b="1" err="1"/>
              <a:t>Finalized</a:t>
            </a:r>
            <a:r>
              <a:rPr lang="fi-FI" b="1"/>
              <a:t> </a:t>
            </a:r>
            <a:r>
              <a:rPr lang="fi-FI" b="1" err="1"/>
              <a:t>transactions</a:t>
            </a:r>
            <a:endParaRPr lang="fi-FI" b="1"/>
          </a:p>
        </p:txBody>
      </p:sp>
      <p:sp>
        <p:nvSpPr>
          <p:cNvPr id="24" name="TextBox 23">
            <a:extLst>
              <a:ext uri="{FF2B5EF4-FFF2-40B4-BE49-F238E27FC236}">
                <a16:creationId xmlns:a16="http://schemas.microsoft.com/office/drawing/2014/main" id="{6790B52C-1D1E-549B-EF33-E514D32AA121}"/>
              </a:ext>
            </a:extLst>
          </p:cNvPr>
          <p:cNvSpPr txBox="1"/>
          <p:nvPr/>
        </p:nvSpPr>
        <p:spPr>
          <a:xfrm>
            <a:off x="8072097" y="2381350"/>
            <a:ext cx="3289704" cy="377989"/>
          </a:xfrm>
          <a:prstGeom prst="rect">
            <a:avLst/>
          </a:prstGeom>
          <a:noFill/>
        </p:spPr>
        <p:txBody>
          <a:bodyPr wrap="square">
            <a:spAutoFit/>
          </a:bodyPr>
          <a:lstStyle/>
          <a:p>
            <a:pPr marL="0" indent="0" algn="ctr">
              <a:lnSpc>
                <a:spcPct val="110000"/>
              </a:lnSpc>
              <a:spcBef>
                <a:spcPts val="0"/>
              </a:spcBef>
              <a:spcAft>
                <a:spcPts val="600"/>
              </a:spcAft>
              <a:buNone/>
            </a:pPr>
            <a:r>
              <a:rPr lang="en-GB" b="1"/>
              <a:t>sellers/buyers amount</a:t>
            </a:r>
            <a:endParaRPr lang="fi-FI" b="1"/>
          </a:p>
        </p:txBody>
      </p:sp>
      <p:cxnSp>
        <p:nvCxnSpPr>
          <p:cNvPr id="30" name="Straight Arrow Connector 29">
            <a:extLst>
              <a:ext uri="{FF2B5EF4-FFF2-40B4-BE49-F238E27FC236}">
                <a16:creationId xmlns:a16="http://schemas.microsoft.com/office/drawing/2014/main" id="{C38A610E-6609-8BFA-D3E3-B2AB678BFC6C}"/>
              </a:ext>
            </a:extLst>
          </p:cNvPr>
          <p:cNvCxnSpPr>
            <a:cxnSpLocks/>
          </p:cNvCxnSpPr>
          <p:nvPr/>
        </p:nvCxnSpPr>
        <p:spPr>
          <a:xfrm flipV="1">
            <a:off x="713889" y="5201428"/>
            <a:ext cx="1045743" cy="168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33A7F6-F7F4-A690-A434-0B4A504E00A3}"/>
              </a:ext>
            </a:extLst>
          </p:cNvPr>
          <p:cNvCxnSpPr>
            <a:cxnSpLocks/>
          </p:cNvCxnSpPr>
          <p:nvPr/>
        </p:nvCxnSpPr>
        <p:spPr>
          <a:xfrm flipV="1">
            <a:off x="1738572" y="5049696"/>
            <a:ext cx="652037" cy="153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8E98108-BCC3-8161-6A3F-936725F160B8}"/>
              </a:ext>
            </a:extLst>
          </p:cNvPr>
          <p:cNvCxnSpPr>
            <a:cxnSpLocks/>
          </p:cNvCxnSpPr>
          <p:nvPr/>
        </p:nvCxnSpPr>
        <p:spPr>
          <a:xfrm flipV="1">
            <a:off x="2373684" y="4570769"/>
            <a:ext cx="725459" cy="4742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C3D4DF8-E41A-DE4B-62D6-CF12250EF7C8}"/>
              </a:ext>
            </a:extLst>
          </p:cNvPr>
          <p:cNvCxnSpPr>
            <a:cxnSpLocks/>
          </p:cNvCxnSpPr>
          <p:nvPr/>
        </p:nvCxnSpPr>
        <p:spPr>
          <a:xfrm flipV="1">
            <a:off x="3048536" y="2115670"/>
            <a:ext cx="867428" cy="25046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4EE5B5-EADE-E4D1-3E84-8509DE86FAD7}"/>
              </a:ext>
            </a:extLst>
          </p:cNvPr>
          <p:cNvCxnSpPr>
            <a:cxnSpLocks/>
          </p:cNvCxnSpPr>
          <p:nvPr/>
        </p:nvCxnSpPr>
        <p:spPr>
          <a:xfrm flipV="1">
            <a:off x="4339131" y="5191415"/>
            <a:ext cx="1045743" cy="168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CAED78-F581-EAA8-9F78-BEC2BC921216}"/>
              </a:ext>
            </a:extLst>
          </p:cNvPr>
          <p:cNvCxnSpPr>
            <a:cxnSpLocks/>
          </p:cNvCxnSpPr>
          <p:nvPr/>
        </p:nvCxnSpPr>
        <p:spPr>
          <a:xfrm flipV="1">
            <a:off x="5363814" y="5039683"/>
            <a:ext cx="652037" cy="153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BF11B8E-B1AD-B991-FC2C-B01207D1A2E2}"/>
              </a:ext>
            </a:extLst>
          </p:cNvPr>
          <p:cNvCxnSpPr>
            <a:cxnSpLocks/>
          </p:cNvCxnSpPr>
          <p:nvPr/>
        </p:nvCxnSpPr>
        <p:spPr>
          <a:xfrm flipV="1">
            <a:off x="5998926" y="4560756"/>
            <a:ext cx="725459" cy="4742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5513F7-6708-169F-5EAE-302A072291E4}"/>
              </a:ext>
            </a:extLst>
          </p:cNvPr>
          <p:cNvCxnSpPr>
            <a:cxnSpLocks/>
          </p:cNvCxnSpPr>
          <p:nvPr/>
        </p:nvCxnSpPr>
        <p:spPr>
          <a:xfrm flipV="1">
            <a:off x="6673778" y="2105657"/>
            <a:ext cx="867428" cy="25046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668B9D9-0AA9-2B69-1FD0-6AA2EECDB41A}"/>
              </a:ext>
            </a:extLst>
          </p:cNvPr>
          <p:cNvCxnSpPr>
            <a:cxnSpLocks/>
          </p:cNvCxnSpPr>
          <p:nvPr/>
        </p:nvCxnSpPr>
        <p:spPr>
          <a:xfrm flipV="1">
            <a:off x="8081543" y="5191415"/>
            <a:ext cx="1045743" cy="168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C41301-C11F-9D0C-7A49-667C084BBB9A}"/>
              </a:ext>
            </a:extLst>
          </p:cNvPr>
          <p:cNvCxnSpPr>
            <a:cxnSpLocks/>
          </p:cNvCxnSpPr>
          <p:nvPr/>
        </p:nvCxnSpPr>
        <p:spPr>
          <a:xfrm flipV="1">
            <a:off x="9106226" y="5039683"/>
            <a:ext cx="652037" cy="153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9EFA306-1B22-26F7-0551-70128A41B112}"/>
              </a:ext>
            </a:extLst>
          </p:cNvPr>
          <p:cNvCxnSpPr>
            <a:cxnSpLocks/>
          </p:cNvCxnSpPr>
          <p:nvPr/>
        </p:nvCxnSpPr>
        <p:spPr>
          <a:xfrm flipV="1">
            <a:off x="9741338" y="4560756"/>
            <a:ext cx="725459" cy="4742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1B91679-F82F-C6B8-F801-00DBF5ADAE7C}"/>
              </a:ext>
            </a:extLst>
          </p:cNvPr>
          <p:cNvCxnSpPr>
            <a:cxnSpLocks/>
          </p:cNvCxnSpPr>
          <p:nvPr/>
        </p:nvCxnSpPr>
        <p:spPr>
          <a:xfrm flipV="1">
            <a:off x="10416190" y="2105657"/>
            <a:ext cx="867428" cy="25046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713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82AF-DE94-D02B-0CC4-71A66DB3A75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BB0A743-7583-3062-9D6C-2E21762074DA}"/>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24C2EFE-9FED-9522-E223-F3973104CC8A}"/>
              </a:ext>
            </a:extLst>
          </p:cNvPr>
          <p:cNvPicPr>
            <a:picLocks noChangeAspect="1"/>
          </p:cNvPicPr>
          <p:nvPr/>
        </p:nvPicPr>
        <p:blipFill>
          <a:blip r:embed="rId2"/>
          <a:stretch>
            <a:fillRect/>
          </a:stretch>
        </p:blipFill>
        <p:spPr>
          <a:xfrm>
            <a:off x="1709125" y="2766920"/>
            <a:ext cx="8773749" cy="1324160"/>
          </a:xfrm>
          <a:prstGeom prst="rect">
            <a:avLst/>
          </a:prstGeom>
        </p:spPr>
      </p:pic>
      <p:pic>
        <p:nvPicPr>
          <p:cNvPr id="6" name="Picture 5" descr="A logo of an owl&#10;&#10;Description automatically generated">
            <a:extLst>
              <a:ext uri="{FF2B5EF4-FFF2-40B4-BE49-F238E27FC236}">
                <a16:creationId xmlns:a16="http://schemas.microsoft.com/office/drawing/2014/main" id="{74545B2C-D7F2-44F4-4BD5-226BFF1F637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tretch>
            <a:fillRect/>
          </a:stretch>
        </p:blipFill>
        <p:spPr>
          <a:xfrm>
            <a:off x="10868518" y="1"/>
            <a:ext cx="1323482" cy="1417834"/>
          </a:xfrm>
          <a:prstGeom prst="rect">
            <a:avLst/>
          </a:prstGeom>
        </p:spPr>
      </p:pic>
    </p:spTree>
    <p:extLst>
      <p:ext uri="{BB962C8B-B14F-4D97-AF65-F5344CB8AC3E}">
        <p14:creationId xmlns:p14="http://schemas.microsoft.com/office/powerpoint/2010/main" val="508753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25C7-C3DA-541A-E386-85777B5B747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6C31A43-3B50-5EF6-A253-C8488FE35D6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480B5AF-EE9F-9927-20FB-34E714A200EC}"/>
              </a:ext>
            </a:extLst>
          </p:cNvPr>
          <p:cNvPicPr>
            <a:picLocks noChangeAspect="1"/>
          </p:cNvPicPr>
          <p:nvPr/>
        </p:nvPicPr>
        <p:blipFill>
          <a:blip r:embed="rId2"/>
          <a:stretch>
            <a:fillRect/>
          </a:stretch>
        </p:blipFill>
        <p:spPr>
          <a:xfrm>
            <a:off x="842229" y="633022"/>
            <a:ext cx="10507541" cy="5591955"/>
          </a:xfrm>
          <a:prstGeom prst="rect">
            <a:avLst/>
          </a:prstGeom>
        </p:spPr>
      </p:pic>
    </p:spTree>
    <p:extLst>
      <p:ext uri="{BB962C8B-B14F-4D97-AF65-F5344CB8AC3E}">
        <p14:creationId xmlns:p14="http://schemas.microsoft.com/office/powerpoint/2010/main" val="125646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a:extLst>
            <a:ext uri="{FF2B5EF4-FFF2-40B4-BE49-F238E27FC236}">
              <a16:creationId xmlns:a16="http://schemas.microsoft.com/office/drawing/2014/main" id="{863E49FE-CD0A-A1F2-359B-A7B29FBB140E}"/>
            </a:ext>
          </a:extLst>
        </p:cNvPr>
        <p:cNvGrpSpPr/>
        <p:nvPr/>
      </p:nvGrpSpPr>
      <p:grpSpPr>
        <a:xfrm>
          <a:off x="0" y="0"/>
          <a:ext cx="0" cy="0"/>
          <a:chOff x="0" y="0"/>
          <a:chExt cx="0" cy="0"/>
        </a:xfrm>
      </p:grpSpPr>
      <p:sp>
        <p:nvSpPr>
          <p:cNvPr id="4" name="Otsikko 1">
            <a:extLst>
              <a:ext uri="{FF2B5EF4-FFF2-40B4-BE49-F238E27FC236}">
                <a16:creationId xmlns:a16="http://schemas.microsoft.com/office/drawing/2014/main" id="{C97FC23F-2338-F6BB-05FE-608A73F628A5}"/>
              </a:ext>
            </a:extLst>
          </p:cNvPr>
          <p:cNvSpPr txBox="1">
            <a:spLocks/>
          </p:cNvSpPr>
          <p:nvPr/>
        </p:nvSpPr>
        <p:spPr>
          <a:xfrm>
            <a:off x="1544186" y="460661"/>
            <a:ext cx="9040687" cy="113607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en-GB">
                <a:ea typeface="+mj-lt"/>
                <a:cs typeface="+mj-lt"/>
              </a:rPr>
              <a:t>Challenges</a:t>
            </a:r>
            <a:endParaRPr lang="en-GB" b="0">
              <a:ea typeface="+mj-lt"/>
              <a:cs typeface="+mj-lt"/>
            </a:endParaRPr>
          </a:p>
        </p:txBody>
      </p:sp>
      <p:sp>
        <p:nvSpPr>
          <p:cNvPr id="5" name="Sisällön paikkamerkki 2">
            <a:extLst>
              <a:ext uri="{FF2B5EF4-FFF2-40B4-BE49-F238E27FC236}">
                <a16:creationId xmlns:a16="http://schemas.microsoft.com/office/drawing/2014/main" id="{08517F29-D6E9-62ED-9C36-749BE68EDD1E}"/>
              </a:ext>
            </a:extLst>
          </p:cNvPr>
          <p:cNvSpPr txBox="1">
            <a:spLocks/>
          </p:cNvSpPr>
          <p:nvPr/>
        </p:nvSpPr>
        <p:spPr>
          <a:xfrm>
            <a:off x="1247569" y="1914045"/>
            <a:ext cx="7970859" cy="410968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spcAft>
                <a:spcPts val="600"/>
              </a:spcAft>
            </a:pPr>
            <a:r>
              <a:rPr lang="en-GB" sz="2400" b="1"/>
              <a:t>Sellers (Companies with overdue receivables):</a:t>
            </a:r>
          </a:p>
          <a:p>
            <a:pPr lvl="1">
              <a:lnSpc>
                <a:spcPct val="110000"/>
              </a:lnSpc>
              <a:spcBef>
                <a:spcPts val="0"/>
              </a:spcBef>
              <a:spcAft>
                <a:spcPts val="600"/>
              </a:spcAft>
            </a:pPr>
            <a:r>
              <a:rPr lang="en-GB" sz="2200"/>
              <a:t>Selling overdue receivables is often time-consuming and complicated.</a:t>
            </a:r>
          </a:p>
          <a:p>
            <a:pPr lvl="1">
              <a:lnSpc>
                <a:spcPct val="110000"/>
              </a:lnSpc>
              <a:spcBef>
                <a:spcPts val="0"/>
              </a:spcBef>
              <a:spcAft>
                <a:spcPts val="600"/>
              </a:spcAft>
            </a:pPr>
            <a:r>
              <a:rPr lang="en-GB" sz="2200"/>
              <a:t>Smaller companies lack experience with the process.</a:t>
            </a:r>
          </a:p>
          <a:p>
            <a:pPr lvl="1">
              <a:lnSpc>
                <a:spcPct val="110000"/>
              </a:lnSpc>
              <a:spcBef>
                <a:spcPts val="0"/>
              </a:spcBef>
              <a:spcAft>
                <a:spcPts val="600"/>
              </a:spcAft>
            </a:pPr>
            <a:endParaRPr lang="en-GB" sz="2200"/>
          </a:p>
          <a:p>
            <a:pPr>
              <a:lnSpc>
                <a:spcPct val="110000"/>
              </a:lnSpc>
              <a:spcBef>
                <a:spcPts val="0"/>
              </a:spcBef>
              <a:spcAft>
                <a:spcPts val="600"/>
              </a:spcAft>
            </a:pPr>
            <a:r>
              <a:rPr lang="en-GB" sz="2400" b="1"/>
              <a:t>Buyers (Purchasing companies):</a:t>
            </a:r>
          </a:p>
          <a:p>
            <a:pPr lvl="1">
              <a:lnSpc>
                <a:spcPct val="110000"/>
              </a:lnSpc>
              <a:spcBef>
                <a:spcPts val="0"/>
              </a:spcBef>
              <a:spcAft>
                <a:spcPts val="600"/>
              </a:spcAft>
            </a:pPr>
            <a:r>
              <a:rPr lang="en-GB" sz="2200"/>
              <a:t>Difficulty in finding new opportunities.</a:t>
            </a:r>
          </a:p>
          <a:p>
            <a:pPr lvl="1">
              <a:lnSpc>
                <a:spcPct val="110000"/>
              </a:lnSpc>
              <a:spcBef>
                <a:spcPts val="0"/>
              </a:spcBef>
              <a:spcAft>
                <a:spcPts val="600"/>
              </a:spcAft>
            </a:pPr>
            <a:r>
              <a:rPr lang="en-GB" sz="2200"/>
              <a:t>Processes are not streamlined.</a:t>
            </a:r>
          </a:p>
          <a:p>
            <a:pPr lvl="1">
              <a:lnSpc>
                <a:spcPct val="110000"/>
              </a:lnSpc>
              <a:spcBef>
                <a:spcPts val="0"/>
              </a:spcBef>
              <a:spcAft>
                <a:spcPts val="600"/>
              </a:spcAft>
            </a:pPr>
            <a:r>
              <a:rPr lang="en-GB" sz="2200"/>
              <a:t>Many potential sellers are unfamiliar with selling unpaid invoices and require guidance.</a:t>
            </a:r>
          </a:p>
          <a:p>
            <a:pPr lvl="1">
              <a:lnSpc>
                <a:spcPct val="110000"/>
              </a:lnSpc>
              <a:spcBef>
                <a:spcPts val="0"/>
              </a:spcBef>
              <a:spcAft>
                <a:spcPts val="600"/>
              </a:spcAft>
            </a:pPr>
            <a:r>
              <a:rPr lang="en-GB" sz="2200"/>
              <a:t>Trust issues with sellers create additional barriers.</a:t>
            </a:r>
          </a:p>
        </p:txBody>
      </p:sp>
      <p:pic>
        <p:nvPicPr>
          <p:cNvPr id="7" name="Picture 6" descr="A logo of an owl&#10;&#10;Description automatically generated">
            <a:extLst>
              <a:ext uri="{FF2B5EF4-FFF2-40B4-BE49-F238E27FC236}">
                <a16:creationId xmlns:a16="http://schemas.microsoft.com/office/drawing/2014/main" id="{C9263F46-55B7-45A7-C51A-1F9E0154D17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tretch>
            <a:fillRect/>
          </a:stretch>
        </p:blipFill>
        <p:spPr>
          <a:xfrm>
            <a:off x="10868518" y="1"/>
            <a:ext cx="1323482" cy="1417834"/>
          </a:xfrm>
          <a:prstGeom prst="rect">
            <a:avLst/>
          </a:prstGeom>
        </p:spPr>
      </p:pic>
      <p:pic>
        <p:nvPicPr>
          <p:cNvPr id="2" name="Picture 1">
            <a:extLst>
              <a:ext uri="{FF2B5EF4-FFF2-40B4-BE49-F238E27FC236}">
                <a16:creationId xmlns:a16="http://schemas.microsoft.com/office/drawing/2014/main" id="{02F84D6A-FD46-0114-CA48-2449D2EF1BFD}"/>
              </a:ext>
            </a:extLst>
          </p:cNvPr>
          <p:cNvPicPr>
            <a:picLocks noChangeAspect="1"/>
          </p:cNvPicPr>
          <p:nvPr/>
        </p:nvPicPr>
        <p:blipFill>
          <a:blip r:embed="rId5"/>
          <a:stretch>
            <a:fillRect/>
          </a:stretch>
        </p:blipFill>
        <p:spPr>
          <a:xfrm>
            <a:off x="0" y="0"/>
            <a:ext cx="1759632" cy="265569"/>
          </a:xfrm>
          <a:prstGeom prst="rect">
            <a:avLst/>
          </a:prstGeom>
        </p:spPr>
      </p:pic>
    </p:spTree>
    <p:extLst>
      <p:ext uri="{BB962C8B-B14F-4D97-AF65-F5344CB8AC3E}">
        <p14:creationId xmlns:p14="http://schemas.microsoft.com/office/powerpoint/2010/main" val="2932876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a:extLst>
            <a:ext uri="{FF2B5EF4-FFF2-40B4-BE49-F238E27FC236}">
              <a16:creationId xmlns:a16="http://schemas.microsoft.com/office/drawing/2014/main" id="{25EDDA1A-7100-1626-C43E-4A876EA5BFF3}"/>
            </a:ext>
          </a:extLst>
        </p:cNvPr>
        <p:cNvGrpSpPr/>
        <p:nvPr/>
      </p:nvGrpSpPr>
      <p:grpSpPr>
        <a:xfrm>
          <a:off x="0" y="0"/>
          <a:ext cx="0" cy="0"/>
          <a:chOff x="0" y="0"/>
          <a:chExt cx="0" cy="0"/>
        </a:xfrm>
      </p:grpSpPr>
      <p:sp>
        <p:nvSpPr>
          <p:cNvPr id="4" name="Otsikko 1">
            <a:extLst>
              <a:ext uri="{FF2B5EF4-FFF2-40B4-BE49-F238E27FC236}">
                <a16:creationId xmlns:a16="http://schemas.microsoft.com/office/drawing/2014/main" id="{B0A344D5-B9E3-1BF1-8232-CD80BF2B4C5E}"/>
              </a:ext>
            </a:extLst>
          </p:cNvPr>
          <p:cNvSpPr txBox="1">
            <a:spLocks/>
          </p:cNvSpPr>
          <p:nvPr/>
        </p:nvSpPr>
        <p:spPr>
          <a:xfrm>
            <a:off x="1544186" y="460661"/>
            <a:ext cx="9040687" cy="113607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en-GB">
                <a:ea typeface="+mj-lt"/>
                <a:cs typeface="+mj-lt"/>
              </a:rPr>
              <a:t>Introducing </a:t>
            </a:r>
            <a:r>
              <a:rPr lang="en-GB" err="1">
                <a:ea typeface="+mj-lt"/>
                <a:cs typeface="+mj-lt"/>
              </a:rPr>
              <a:t>BidWise</a:t>
            </a:r>
            <a:endParaRPr lang="en-GB" b="0">
              <a:ea typeface="+mj-lt"/>
              <a:cs typeface="+mj-lt"/>
            </a:endParaRPr>
          </a:p>
        </p:txBody>
      </p:sp>
      <p:sp>
        <p:nvSpPr>
          <p:cNvPr id="5" name="Sisällön paikkamerkki 2">
            <a:extLst>
              <a:ext uri="{FF2B5EF4-FFF2-40B4-BE49-F238E27FC236}">
                <a16:creationId xmlns:a16="http://schemas.microsoft.com/office/drawing/2014/main" id="{06B0DF97-40AC-081A-C634-5D0C39D9A739}"/>
              </a:ext>
            </a:extLst>
          </p:cNvPr>
          <p:cNvSpPr txBox="1">
            <a:spLocks/>
          </p:cNvSpPr>
          <p:nvPr/>
        </p:nvSpPr>
        <p:spPr>
          <a:xfrm>
            <a:off x="1259144" y="1791825"/>
            <a:ext cx="8313120" cy="4706674"/>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spcAft>
                <a:spcPts val="600"/>
              </a:spcAft>
            </a:pPr>
            <a:r>
              <a:rPr lang="en-GB" sz="2400" b="1"/>
              <a:t>A platform connecting sellers and buyers to simplify and enhance the management of overdue receivables.</a:t>
            </a:r>
          </a:p>
          <a:p>
            <a:pPr marL="0" indent="0">
              <a:lnSpc>
                <a:spcPct val="110000"/>
              </a:lnSpc>
              <a:spcBef>
                <a:spcPts val="0"/>
              </a:spcBef>
              <a:spcAft>
                <a:spcPts val="600"/>
              </a:spcAft>
              <a:buNone/>
            </a:pPr>
            <a:endParaRPr lang="en-GB" sz="2400"/>
          </a:p>
          <a:p>
            <a:pPr>
              <a:lnSpc>
                <a:spcPct val="110000"/>
              </a:lnSpc>
              <a:spcBef>
                <a:spcPts val="0"/>
              </a:spcBef>
              <a:spcAft>
                <a:spcPts val="600"/>
              </a:spcAft>
            </a:pPr>
            <a:r>
              <a:rPr lang="en-GB" sz="2400" b="1"/>
              <a:t>For sellers:</a:t>
            </a:r>
          </a:p>
          <a:p>
            <a:pPr marL="0" indent="0">
              <a:lnSpc>
                <a:spcPct val="110000"/>
              </a:lnSpc>
              <a:spcBef>
                <a:spcPts val="0"/>
              </a:spcBef>
              <a:spcAft>
                <a:spcPts val="600"/>
              </a:spcAft>
              <a:buNone/>
            </a:pPr>
            <a:endParaRPr lang="en-GB" sz="2400" b="1"/>
          </a:p>
          <a:p>
            <a:pPr lvl="1">
              <a:lnSpc>
                <a:spcPct val="110000"/>
              </a:lnSpc>
              <a:spcBef>
                <a:spcPts val="0"/>
              </a:spcBef>
              <a:spcAft>
                <a:spcPts val="600"/>
              </a:spcAft>
            </a:pPr>
            <a:r>
              <a:rPr lang="en-GB" sz="2100"/>
              <a:t>Gain immediate cash flow without waiting years to collect payments.</a:t>
            </a:r>
          </a:p>
          <a:p>
            <a:pPr lvl="1">
              <a:lnSpc>
                <a:spcPct val="110000"/>
              </a:lnSpc>
              <a:spcBef>
                <a:spcPts val="0"/>
              </a:spcBef>
              <a:spcAft>
                <a:spcPts val="600"/>
              </a:spcAft>
            </a:pPr>
            <a:r>
              <a:rPr lang="en-GB" sz="2100"/>
              <a:t>Streamlined process makes it easy for companies of all sizes to sell receivables.</a:t>
            </a:r>
          </a:p>
          <a:p>
            <a:pPr lvl="1">
              <a:lnSpc>
                <a:spcPct val="110000"/>
              </a:lnSpc>
              <a:spcBef>
                <a:spcPts val="0"/>
              </a:spcBef>
              <a:spcAft>
                <a:spcPts val="600"/>
              </a:spcAft>
            </a:pPr>
            <a:r>
              <a:rPr lang="en-GB" sz="2100"/>
              <a:t>Achieve the best price for your overdue receivables.</a:t>
            </a:r>
          </a:p>
          <a:p>
            <a:pPr marL="274320" lvl="1" indent="0">
              <a:lnSpc>
                <a:spcPct val="110000"/>
              </a:lnSpc>
              <a:spcBef>
                <a:spcPts val="0"/>
              </a:spcBef>
              <a:spcAft>
                <a:spcPts val="600"/>
              </a:spcAft>
              <a:buNone/>
            </a:pPr>
            <a:endParaRPr lang="en-GB" sz="2200"/>
          </a:p>
          <a:p>
            <a:pPr>
              <a:lnSpc>
                <a:spcPct val="110000"/>
              </a:lnSpc>
              <a:spcBef>
                <a:spcPts val="0"/>
              </a:spcBef>
              <a:spcAft>
                <a:spcPts val="600"/>
              </a:spcAft>
            </a:pPr>
            <a:r>
              <a:rPr lang="en-GB" sz="2400" b="1"/>
              <a:t>For buyers:</a:t>
            </a:r>
          </a:p>
          <a:p>
            <a:pPr marL="0" indent="0">
              <a:lnSpc>
                <a:spcPct val="110000"/>
              </a:lnSpc>
              <a:spcBef>
                <a:spcPts val="0"/>
              </a:spcBef>
              <a:spcAft>
                <a:spcPts val="600"/>
              </a:spcAft>
              <a:buNone/>
            </a:pPr>
            <a:endParaRPr lang="en-GB" sz="2400" b="1"/>
          </a:p>
          <a:p>
            <a:pPr lvl="1">
              <a:lnSpc>
                <a:spcPct val="110000"/>
              </a:lnSpc>
              <a:spcBef>
                <a:spcPts val="0"/>
              </a:spcBef>
              <a:spcAft>
                <a:spcPts val="600"/>
              </a:spcAft>
            </a:pPr>
            <a:r>
              <a:rPr lang="en-GB" sz="2200"/>
              <a:t>Access new purchase opportunities from various countries.</a:t>
            </a:r>
          </a:p>
          <a:p>
            <a:pPr lvl="1">
              <a:lnSpc>
                <a:spcPct val="110000"/>
              </a:lnSpc>
              <a:spcBef>
                <a:spcPts val="0"/>
              </a:spcBef>
              <a:spcAft>
                <a:spcPts val="600"/>
              </a:spcAft>
            </a:pPr>
            <a:r>
              <a:rPr lang="en-GB" sz="2200"/>
              <a:t>Benefit from a fast, efficient, and transparent purchasing process.</a:t>
            </a:r>
          </a:p>
        </p:txBody>
      </p:sp>
      <p:pic>
        <p:nvPicPr>
          <p:cNvPr id="3" name="Picture 2">
            <a:extLst>
              <a:ext uri="{FF2B5EF4-FFF2-40B4-BE49-F238E27FC236}">
                <a16:creationId xmlns:a16="http://schemas.microsoft.com/office/drawing/2014/main" id="{10B1C7E2-ECB0-B64D-2CC1-79825FC41547}"/>
              </a:ext>
            </a:extLst>
          </p:cNvPr>
          <p:cNvPicPr>
            <a:picLocks noChangeAspect="1"/>
          </p:cNvPicPr>
          <p:nvPr/>
        </p:nvPicPr>
        <p:blipFill>
          <a:blip r:embed="rId3"/>
          <a:stretch>
            <a:fillRect/>
          </a:stretch>
        </p:blipFill>
        <p:spPr>
          <a:xfrm>
            <a:off x="0" y="0"/>
            <a:ext cx="1759632" cy="265569"/>
          </a:xfrm>
          <a:prstGeom prst="rect">
            <a:avLst/>
          </a:prstGeom>
        </p:spPr>
      </p:pic>
      <p:pic>
        <p:nvPicPr>
          <p:cNvPr id="6" name="Picture 5" descr="A logo of an owl&#10;&#10;Description automatically generated">
            <a:extLst>
              <a:ext uri="{FF2B5EF4-FFF2-40B4-BE49-F238E27FC236}">
                <a16:creationId xmlns:a16="http://schemas.microsoft.com/office/drawing/2014/main" id="{3FEA240A-4016-F2C1-0AD1-72C3C779B52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tretch>
            <a:fillRect/>
          </a:stretch>
        </p:blipFill>
        <p:spPr>
          <a:xfrm>
            <a:off x="10868518" y="1"/>
            <a:ext cx="1323482" cy="1417834"/>
          </a:xfrm>
          <a:prstGeom prst="rect">
            <a:avLst/>
          </a:prstGeom>
        </p:spPr>
      </p:pic>
    </p:spTree>
    <p:extLst>
      <p:ext uri="{BB962C8B-B14F-4D97-AF65-F5344CB8AC3E}">
        <p14:creationId xmlns:p14="http://schemas.microsoft.com/office/powerpoint/2010/main" val="243073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9F7"/>
        </a:solidFill>
        <a:effectLst/>
      </p:bgPr>
    </p:bg>
    <p:spTree>
      <p:nvGrpSpPr>
        <p:cNvPr id="1" name="">
          <a:extLst>
            <a:ext uri="{FF2B5EF4-FFF2-40B4-BE49-F238E27FC236}">
              <a16:creationId xmlns:a16="http://schemas.microsoft.com/office/drawing/2014/main" id="{6FAF4EBF-17FA-E23B-EBA5-0173BF7BDE2C}"/>
            </a:ext>
          </a:extLst>
        </p:cNvPr>
        <p:cNvGrpSpPr/>
        <p:nvPr/>
      </p:nvGrpSpPr>
      <p:grpSpPr>
        <a:xfrm>
          <a:off x="0" y="0"/>
          <a:ext cx="0" cy="0"/>
          <a:chOff x="0" y="0"/>
          <a:chExt cx="0" cy="0"/>
        </a:xfrm>
      </p:grpSpPr>
      <p:sp>
        <p:nvSpPr>
          <p:cNvPr id="4" name="Otsikko 1">
            <a:extLst>
              <a:ext uri="{FF2B5EF4-FFF2-40B4-BE49-F238E27FC236}">
                <a16:creationId xmlns:a16="http://schemas.microsoft.com/office/drawing/2014/main" id="{62672678-1329-E59C-1922-DD414719EC45}"/>
              </a:ext>
            </a:extLst>
          </p:cNvPr>
          <p:cNvSpPr txBox="1">
            <a:spLocks/>
          </p:cNvSpPr>
          <p:nvPr/>
        </p:nvSpPr>
        <p:spPr>
          <a:xfrm>
            <a:off x="1544186" y="460661"/>
            <a:ext cx="9040687" cy="113607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en-GB"/>
              <a:t>How it works: (90 sec video here)</a:t>
            </a:r>
            <a:endParaRPr lang="en-GB" b="0">
              <a:ea typeface="+mj-lt"/>
              <a:cs typeface="+mj-lt"/>
            </a:endParaRPr>
          </a:p>
        </p:txBody>
      </p:sp>
      <p:sp>
        <p:nvSpPr>
          <p:cNvPr id="5" name="Sisällön paikkamerkki 2">
            <a:extLst>
              <a:ext uri="{FF2B5EF4-FFF2-40B4-BE49-F238E27FC236}">
                <a16:creationId xmlns:a16="http://schemas.microsoft.com/office/drawing/2014/main" id="{70E50375-91EE-713F-E4B1-266BB45779AE}"/>
              </a:ext>
            </a:extLst>
          </p:cNvPr>
          <p:cNvSpPr txBox="1">
            <a:spLocks/>
          </p:cNvSpPr>
          <p:nvPr/>
        </p:nvSpPr>
        <p:spPr>
          <a:xfrm>
            <a:off x="437232" y="2130442"/>
            <a:ext cx="2936090" cy="54751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None/>
            </a:pPr>
            <a:r>
              <a:rPr lang="en-GB" sz="2400" b="1"/>
              <a:t>Steps for Sellers:</a:t>
            </a:r>
          </a:p>
        </p:txBody>
      </p:sp>
      <p:pic>
        <p:nvPicPr>
          <p:cNvPr id="30" name="Graphic 29" descr="Folder with solid fill">
            <a:extLst>
              <a:ext uri="{FF2B5EF4-FFF2-40B4-BE49-F238E27FC236}">
                <a16:creationId xmlns:a16="http://schemas.microsoft.com/office/drawing/2014/main" id="{C9135FEC-897C-B5C9-CD6F-BB962660EE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3503" y="2197522"/>
            <a:ext cx="773862" cy="719753"/>
          </a:xfrm>
          <a:prstGeom prst="rect">
            <a:avLst/>
          </a:prstGeom>
        </p:spPr>
      </p:pic>
      <p:grpSp>
        <p:nvGrpSpPr>
          <p:cNvPr id="67" name="Group 66">
            <a:extLst>
              <a:ext uri="{FF2B5EF4-FFF2-40B4-BE49-F238E27FC236}">
                <a16:creationId xmlns:a16="http://schemas.microsoft.com/office/drawing/2014/main" id="{0881FE55-D8DD-7768-B893-AD277B9C766E}"/>
              </a:ext>
            </a:extLst>
          </p:cNvPr>
          <p:cNvGrpSpPr/>
          <p:nvPr/>
        </p:nvGrpSpPr>
        <p:grpSpPr>
          <a:xfrm>
            <a:off x="7182277" y="2195995"/>
            <a:ext cx="1208213" cy="999140"/>
            <a:chOff x="6613354" y="2905040"/>
            <a:chExt cx="1677653" cy="1446411"/>
          </a:xfrm>
        </p:grpSpPr>
        <p:pic>
          <p:nvPicPr>
            <p:cNvPr id="13" name="Graphic 12" descr="Money with solid fill">
              <a:extLst>
                <a:ext uri="{FF2B5EF4-FFF2-40B4-BE49-F238E27FC236}">
                  <a16:creationId xmlns:a16="http://schemas.microsoft.com/office/drawing/2014/main" id="{23C82733-9F6F-6868-2B7C-8D5FA4FA70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6607" y="2905040"/>
              <a:ext cx="596177" cy="596177"/>
            </a:xfrm>
            <a:prstGeom prst="rect">
              <a:avLst/>
            </a:prstGeom>
          </p:spPr>
        </p:pic>
        <p:pic>
          <p:nvPicPr>
            <p:cNvPr id="41" name="Graphic 40" descr="Coins outline">
              <a:extLst>
                <a:ext uri="{FF2B5EF4-FFF2-40B4-BE49-F238E27FC236}">
                  <a16:creationId xmlns:a16="http://schemas.microsoft.com/office/drawing/2014/main" id="{4116BAC2-3B5C-0DC8-E704-B0C21DE37B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56631" y="3327508"/>
              <a:ext cx="435765" cy="435765"/>
            </a:xfrm>
            <a:prstGeom prst="rect">
              <a:avLst/>
            </a:prstGeom>
          </p:spPr>
        </p:pic>
        <p:pic>
          <p:nvPicPr>
            <p:cNvPr id="43" name="Graphic 42" descr="Open hand with solid fill">
              <a:extLst>
                <a:ext uri="{FF2B5EF4-FFF2-40B4-BE49-F238E27FC236}">
                  <a16:creationId xmlns:a16="http://schemas.microsoft.com/office/drawing/2014/main" id="{24D1B3E5-3CA5-5925-1A25-A64C336DC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13354" y="3437051"/>
              <a:ext cx="914400" cy="914400"/>
            </a:xfrm>
            <a:prstGeom prst="rect">
              <a:avLst/>
            </a:prstGeom>
          </p:spPr>
        </p:pic>
        <p:pic>
          <p:nvPicPr>
            <p:cNvPr id="44" name="Graphic 43" descr="Open hand with solid fill">
              <a:extLst>
                <a:ext uri="{FF2B5EF4-FFF2-40B4-BE49-F238E27FC236}">
                  <a16:creationId xmlns:a16="http://schemas.microsoft.com/office/drawing/2014/main" id="{886426C8-2FEA-F692-45D8-5CC7109739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7376607" y="3170927"/>
              <a:ext cx="914400" cy="914400"/>
            </a:xfrm>
            <a:prstGeom prst="rect">
              <a:avLst/>
            </a:prstGeom>
          </p:spPr>
        </p:pic>
      </p:grpSp>
      <p:grpSp>
        <p:nvGrpSpPr>
          <p:cNvPr id="49" name="Group 48">
            <a:extLst>
              <a:ext uri="{FF2B5EF4-FFF2-40B4-BE49-F238E27FC236}">
                <a16:creationId xmlns:a16="http://schemas.microsoft.com/office/drawing/2014/main" id="{069C0569-35C7-79A6-1299-5894979F4FDE}"/>
              </a:ext>
            </a:extLst>
          </p:cNvPr>
          <p:cNvGrpSpPr/>
          <p:nvPr/>
        </p:nvGrpSpPr>
        <p:grpSpPr>
          <a:xfrm>
            <a:off x="9203971" y="2081296"/>
            <a:ext cx="1252997" cy="1560698"/>
            <a:chOff x="10121842" y="2754861"/>
            <a:chExt cx="1510434" cy="1886625"/>
          </a:xfrm>
        </p:grpSpPr>
        <p:pic>
          <p:nvPicPr>
            <p:cNvPr id="46" name="Graphic 45" descr="Aspiration outline">
              <a:extLst>
                <a:ext uri="{FF2B5EF4-FFF2-40B4-BE49-F238E27FC236}">
                  <a16:creationId xmlns:a16="http://schemas.microsoft.com/office/drawing/2014/main" id="{13181EEF-0876-9FAA-9328-5EA3132B766F}"/>
                </a:ext>
              </a:extLst>
            </p:cNvPr>
            <p:cNvPicPr>
              <a:picLocks noChangeAspect="1"/>
            </p:cNvPicPr>
            <p:nvPr/>
          </p:nvPicPr>
          <p:blipFill>
            <a:blip r:embed="rId11">
              <a:extLst>
                <a:ext uri="{96DAC541-7B7A-43D3-8B79-37D633B846F1}">
                  <asvg:svgBlip xmlns:asvg="http://schemas.microsoft.com/office/drawing/2016/SVG/main" r:embed="rId12"/>
                </a:ext>
              </a:extLst>
            </a:blip>
            <a:srcRect t="16254" b="-1"/>
            <a:stretch/>
          </p:blipFill>
          <p:spPr>
            <a:xfrm rot="20862084">
              <a:off x="10121842" y="3376550"/>
              <a:ext cx="1510434" cy="1264936"/>
            </a:xfrm>
            <a:prstGeom prst="rect">
              <a:avLst/>
            </a:prstGeom>
          </p:spPr>
        </p:pic>
        <p:pic>
          <p:nvPicPr>
            <p:cNvPr id="48" name="Graphic 47" descr="Money with solid fill">
              <a:extLst>
                <a:ext uri="{FF2B5EF4-FFF2-40B4-BE49-F238E27FC236}">
                  <a16:creationId xmlns:a16="http://schemas.microsoft.com/office/drawing/2014/main" id="{7C0500C8-FDDB-F1A4-DBE5-D6D84B09AC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267837">
              <a:off x="10737428" y="2754861"/>
              <a:ext cx="678598" cy="678598"/>
            </a:xfrm>
            <a:prstGeom prst="rect">
              <a:avLst/>
            </a:prstGeom>
          </p:spPr>
        </p:pic>
      </p:grpSp>
      <p:sp>
        <p:nvSpPr>
          <p:cNvPr id="51" name="TextBox 50">
            <a:extLst>
              <a:ext uri="{FF2B5EF4-FFF2-40B4-BE49-F238E27FC236}">
                <a16:creationId xmlns:a16="http://schemas.microsoft.com/office/drawing/2014/main" id="{B9BC8D98-06D5-8302-E909-9CE5C532B944}"/>
              </a:ext>
            </a:extLst>
          </p:cNvPr>
          <p:cNvSpPr txBox="1"/>
          <p:nvPr/>
        </p:nvSpPr>
        <p:spPr>
          <a:xfrm>
            <a:off x="3252930" y="1805069"/>
            <a:ext cx="1208213" cy="369332"/>
          </a:xfrm>
          <a:prstGeom prst="rect">
            <a:avLst/>
          </a:prstGeom>
          <a:noFill/>
        </p:spPr>
        <p:txBody>
          <a:bodyPr wrap="square">
            <a:spAutoFit/>
          </a:bodyPr>
          <a:lstStyle/>
          <a:p>
            <a:pPr algn="ctr"/>
            <a:r>
              <a:rPr lang="en-GB" sz="1800" b="1"/>
              <a:t>Upload</a:t>
            </a:r>
            <a:endParaRPr lang="en-GB"/>
          </a:p>
        </p:txBody>
      </p:sp>
      <p:sp>
        <p:nvSpPr>
          <p:cNvPr id="54" name="TextBox 53">
            <a:extLst>
              <a:ext uri="{FF2B5EF4-FFF2-40B4-BE49-F238E27FC236}">
                <a16:creationId xmlns:a16="http://schemas.microsoft.com/office/drawing/2014/main" id="{1A3B8BFD-4691-CB31-4546-D9F0A08D411F}"/>
              </a:ext>
            </a:extLst>
          </p:cNvPr>
          <p:cNvSpPr txBox="1"/>
          <p:nvPr/>
        </p:nvSpPr>
        <p:spPr>
          <a:xfrm>
            <a:off x="4647358" y="1805069"/>
            <a:ext cx="1935344" cy="369332"/>
          </a:xfrm>
          <a:prstGeom prst="rect">
            <a:avLst/>
          </a:prstGeom>
          <a:noFill/>
        </p:spPr>
        <p:txBody>
          <a:bodyPr wrap="square">
            <a:spAutoFit/>
          </a:bodyPr>
          <a:lstStyle/>
          <a:p>
            <a:pPr algn="ctr"/>
            <a:r>
              <a:rPr lang="en-GB" b="1"/>
              <a:t>Wait for offers</a:t>
            </a:r>
            <a:endParaRPr lang="en-GB"/>
          </a:p>
        </p:txBody>
      </p:sp>
      <p:sp>
        <p:nvSpPr>
          <p:cNvPr id="55" name="TextBox 54">
            <a:extLst>
              <a:ext uri="{FF2B5EF4-FFF2-40B4-BE49-F238E27FC236}">
                <a16:creationId xmlns:a16="http://schemas.microsoft.com/office/drawing/2014/main" id="{3EA12263-6A46-E388-7D7E-584ACDDB82A7}"/>
              </a:ext>
            </a:extLst>
          </p:cNvPr>
          <p:cNvSpPr txBox="1"/>
          <p:nvPr/>
        </p:nvSpPr>
        <p:spPr>
          <a:xfrm>
            <a:off x="8918833" y="1774472"/>
            <a:ext cx="1845378" cy="369332"/>
          </a:xfrm>
          <a:prstGeom prst="rect">
            <a:avLst/>
          </a:prstGeom>
          <a:noFill/>
        </p:spPr>
        <p:txBody>
          <a:bodyPr wrap="square">
            <a:spAutoFit/>
          </a:bodyPr>
          <a:lstStyle/>
          <a:p>
            <a:pPr algn="ctr"/>
            <a:r>
              <a:rPr lang="en-GB" b="1"/>
              <a:t>Get money</a:t>
            </a:r>
            <a:endParaRPr lang="en-GB"/>
          </a:p>
        </p:txBody>
      </p:sp>
      <p:sp>
        <p:nvSpPr>
          <p:cNvPr id="56" name="TextBox 55">
            <a:extLst>
              <a:ext uri="{FF2B5EF4-FFF2-40B4-BE49-F238E27FC236}">
                <a16:creationId xmlns:a16="http://schemas.microsoft.com/office/drawing/2014/main" id="{87D7B597-0FF5-ADD4-9780-4769A6BD1A82}"/>
              </a:ext>
            </a:extLst>
          </p:cNvPr>
          <p:cNvSpPr txBox="1"/>
          <p:nvPr/>
        </p:nvSpPr>
        <p:spPr>
          <a:xfrm>
            <a:off x="6994048" y="5955256"/>
            <a:ext cx="1536939" cy="369332"/>
          </a:xfrm>
          <a:prstGeom prst="rect">
            <a:avLst/>
          </a:prstGeom>
          <a:noFill/>
        </p:spPr>
        <p:txBody>
          <a:bodyPr wrap="square">
            <a:spAutoFit/>
          </a:bodyPr>
          <a:lstStyle/>
          <a:p>
            <a:pPr algn="ctr"/>
            <a:r>
              <a:rPr lang="en-GB" sz="1800" b="1"/>
              <a:t>Make offers</a:t>
            </a:r>
            <a:endParaRPr lang="en-GB"/>
          </a:p>
        </p:txBody>
      </p:sp>
      <p:sp>
        <p:nvSpPr>
          <p:cNvPr id="69" name="Arrow: Right 68">
            <a:extLst>
              <a:ext uri="{FF2B5EF4-FFF2-40B4-BE49-F238E27FC236}">
                <a16:creationId xmlns:a16="http://schemas.microsoft.com/office/drawing/2014/main" id="{2AA1177B-1D40-BB63-C7A2-5B8E547C260D}"/>
              </a:ext>
            </a:extLst>
          </p:cNvPr>
          <p:cNvSpPr/>
          <p:nvPr/>
        </p:nvSpPr>
        <p:spPr>
          <a:xfrm>
            <a:off x="4471340" y="2386999"/>
            <a:ext cx="352036" cy="317916"/>
          </a:xfrm>
          <a:custGeom>
            <a:avLst/>
            <a:gdLst>
              <a:gd name="connsiteX0" fmla="*/ 0 w 352036"/>
              <a:gd name="connsiteY0" fmla="*/ 96147 h 317916"/>
              <a:gd name="connsiteX1" fmla="*/ 193078 w 352036"/>
              <a:gd name="connsiteY1" fmla="*/ 96147 h 317916"/>
              <a:gd name="connsiteX2" fmla="*/ 193078 w 352036"/>
              <a:gd name="connsiteY2" fmla="*/ 0 h 317916"/>
              <a:gd name="connsiteX3" fmla="*/ 352036 w 352036"/>
              <a:gd name="connsiteY3" fmla="*/ 158958 h 317916"/>
              <a:gd name="connsiteX4" fmla="*/ 193078 w 352036"/>
              <a:gd name="connsiteY4" fmla="*/ 317916 h 317916"/>
              <a:gd name="connsiteX5" fmla="*/ 193078 w 352036"/>
              <a:gd name="connsiteY5" fmla="*/ 221769 h 317916"/>
              <a:gd name="connsiteX6" fmla="*/ 0 w 352036"/>
              <a:gd name="connsiteY6" fmla="*/ 221769 h 317916"/>
              <a:gd name="connsiteX7" fmla="*/ 0 w 352036"/>
              <a:gd name="connsiteY7" fmla="*/ 96147 h 3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036" h="317916" fill="none" extrusionOk="0">
                <a:moveTo>
                  <a:pt x="0" y="96147"/>
                </a:moveTo>
                <a:cubicBezTo>
                  <a:pt x="82544" y="91527"/>
                  <a:pt x="161438" y="113291"/>
                  <a:pt x="193078" y="96147"/>
                </a:cubicBezTo>
                <a:cubicBezTo>
                  <a:pt x="191165" y="61004"/>
                  <a:pt x="188113" y="32669"/>
                  <a:pt x="193078" y="0"/>
                </a:cubicBezTo>
                <a:cubicBezTo>
                  <a:pt x="273761" y="70153"/>
                  <a:pt x="293768" y="99764"/>
                  <a:pt x="352036" y="158958"/>
                </a:cubicBezTo>
                <a:cubicBezTo>
                  <a:pt x="292638" y="223629"/>
                  <a:pt x="251031" y="283689"/>
                  <a:pt x="193078" y="317916"/>
                </a:cubicBezTo>
                <a:cubicBezTo>
                  <a:pt x="196550" y="305590"/>
                  <a:pt x="200881" y="246490"/>
                  <a:pt x="193078" y="221769"/>
                </a:cubicBezTo>
                <a:cubicBezTo>
                  <a:pt x="154968" y="235738"/>
                  <a:pt x="24227" y="219745"/>
                  <a:pt x="0" y="221769"/>
                </a:cubicBezTo>
                <a:cubicBezTo>
                  <a:pt x="2568" y="173232"/>
                  <a:pt x="-9704" y="136870"/>
                  <a:pt x="0" y="96147"/>
                </a:cubicBezTo>
                <a:close/>
              </a:path>
              <a:path w="352036" h="317916" stroke="0" extrusionOk="0">
                <a:moveTo>
                  <a:pt x="0" y="96147"/>
                </a:moveTo>
                <a:cubicBezTo>
                  <a:pt x="51705" y="88416"/>
                  <a:pt x="155354" y="91431"/>
                  <a:pt x="193078" y="96147"/>
                </a:cubicBezTo>
                <a:cubicBezTo>
                  <a:pt x="196755" y="55991"/>
                  <a:pt x="199589" y="46734"/>
                  <a:pt x="193078" y="0"/>
                </a:cubicBezTo>
                <a:cubicBezTo>
                  <a:pt x="227138" y="57451"/>
                  <a:pt x="274851" y="94313"/>
                  <a:pt x="352036" y="158958"/>
                </a:cubicBezTo>
                <a:cubicBezTo>
                  <a:pt x="268662" y="232326"/>
                  <a:pt x="219545" y="310323"/>
                  <a:pt x="193078" y="317916"/>
                </a:cubicBezTo>
                <a:cubicBezTo>
                  <a:pt x="198305" y="300768"/>
                  <a:pt x="194453" y="257416"/>
                  <a:pt x="193078" y="221769"/>
                </a:cubicBezTo>
                <a:cubicBezTo>
                  <a:pt x="161789" y="214020"/>
                  <a:pt x="66233" y="221316"/>
                  <a:pt x="0" y="221769"/>
                </a:cubicBezTo>
                <a:cubicBezTo>
                  <a:pt x="-3397" y="163234"/>
                  <a:pt x="-8806" y="124264"/>
                  <a:pt x="0" y="96147"/>
                </a:cubicBezTo>
                <a:close/>
              </a:path>
            </a:pathLst>
          </a:custGeom>
          <a:solidFill>
            <a:srgbClr val="EBE4D6"/>
          </a:solidFill>
          <a:ln w="28575">
            <a:solidFill>
              <a:srgbClr val="696A63"/>
            </a:solidFill>
            <a:extLst>
              <a:ext uri="{C807C97D-BFC1-408E-A445-0C87EB9F89A2}">
                <ask:lineSketchStyleProps xmlns:ask="http://schemas.microsoft.com/office/drawing/2018/sketchyshapes" sd="4118900448">
                  <a:prstGeom prst="rightArrow">
                    <a:avLst>
                      <a:gd name="adj1" fmla="val 39514"/>
                      <a:gd name="adj2" fmla="val 50000"/>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Arrow: Right 71">
            <a:extLst>
              <a:ext uri="{FF2B5EF4-FFF2-40B4-BE49-F238E27FC236}">
                <a16:creationId xmlns:a16="http://schemas.microsoft.com/office/drawing/2014/main" id="{5E3B6FFB-CC7D-7940-EF00-AA04672885DD}"/>
              </a:ext>
            </a:extLst>
          </p:cNvPr>
          <p:cNvSpPr/>
          <p:nvPr/>
        </p:nvSpPr>
        <p:spPr>
          <a:xfrm rot="21391749">
            <a:off x="6405636" y="2423204"/>
            <a:ext cx="352036" cy="317916"/>
          </a:xfrm>
          <a:custGeom>
            <a:avLst/>
            <a:gdLst>
              <a:gd name="connsiteX0" fmla="*/ 0 w 352036"/>
              <a:gd name="connsiteY0" fmla="*/ 96147 h 317916"/>
              <a:gd name="connsiteX1" fmla="*/ 193078 w 352036"/>
              <a:gd name="connsiteY1" fmla="*/ 96147 h 317916"/>
              <a:gd name="connsiteX2" fmla="*/ 193078 w 352036"/>
              <a:gd name="connsiteY2" fmla="*/ 0 h 317916"/>
              <a:gd name="connsiteX3" fmla="*/ 352036 w 352036"/>
              <a:gd name="connsiteY3" fmla="*/ 158958 h 317916"/>
              <a:gd name="connsiteX4" fmla="*/ 193078 w 352036"/>
              <a:gd name="connsiteY4" fmla="*/ 317916 h 317916"/>
              <a:gd name="connsiteX5" fmla="*/ 193078 w 352036"/>
              <a:gd name="connsiteY5" fmla="*/ 221769 h 317916"/>
              <a:gd name="connsiteX6" fmla="*/ 0 w 352036"/>
              <a:gd name="connsiteY6" fmla="*/ 221769 h 317916"/>
              <a:gd name="connsiteX7" fmla="*/ 0 w 352036"/>
              <a:gd name="connsiteY7" fmla="*/ 96147 h 3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036" h="317916" fill="none" extrusionOk="0">
                <a:moveTo>
                  <a:pt x="0" y="96147"/>
                </a:moveTo>
                <a:cubicBezTo>
                  <a:pt x="82544" y="91527"/>
                  <a:pt x="161438" y="113291"/>
                  <a:pt x="193078" y="96147"/>
                </a:cubicBezTo>
                <a:cubicBezTo>
                  <a:pt x="191165" y="61004"/>
                  <a:pt x="188113" y="32669"/>
                  <a:pt x="193078" y="0"/>
                </a:cubicBezTo>
                <a:cubicBezTo>
                  <a:pt x="273761" y="70153"/>
                  <a:pt x="293768" y="99764"/>
                  <a:pt x="352036" y="158958"/>
                </a:cubicBezTo>
                <a:cubicBezTo>
                  <a:pt x="292638" y="223629"/>
                  <a:pt x="251031" y="283689"/>
                  <a:pt x="193078" y="317916"/>
                </a:cubicBezTo>
                <a:cubicBezTo>
                  <a:pt x="196550" y="305590"/>
                  <a:pt x="200881" y="246490"/>
                  <a:pt x="193078" y="221769"/>
                </a:cubicBezTo>
                <a:cubicBezTo>
                  <a:pt x="154968" y="235738"/>
                  <a:pt x="24227" y="219745"/>
                  <a:pt x="0" y="221769"/>
                </a:cubicBezTo>
                <a:cubicBezTo>
                  <a:pt x="2568" y="173232"/>
                  <a:pt x="-9704" y="136870"/>
                  <a:pt x="0" y="96147"/>
                </a:cubicBezTo>
                <a:close/>
              </a:path>
              <a:path w="352036" h="317916" stroke="0" extrusionOk="0">
                <a:moveTo>
                  <a:pt x="0" y="96147"/>
                </a:moveTo>
                <a:cubicBezTo>
                  <a:pt x="51705" y="88416"/>
                  <a:pt x="155354" y="91431"/>
                  <a:pt x="193078" y="96147"/>
                </a:cubicBezTo>
                <a:cubicBezTo>
                  <a:pt x="196755" y="55991"/>
                  <a:pt x="199589" y="46734"/>
                  <a:pt x="193078" y="0"/>
                </a:cubicBezTo>
                <a:cubicBezTo>
                  <a:pt x="227138" y="57451"/>
                  <a:pt x="274851" y="94313"/>
                  <a:pt x="352036" y="158958"/>
                </a:cubicBezTo>
                <a:cubicBezTo>
                  <a:pt x="268662" y="232326"/>
                  <a:pt x="219545" y="310323"/>
                  <a:pt x="193078" y="317916"/>
                </a:cubicBezTo>
                <a:cubicBezTo>
                  <a:pt x="198305" y="300768"/>
                  <a:pt x="194453" y="257416"/>
                  <a:pt x="193078" y="221769"/>
                </a:cubicBezTo>
                <a:cubicBezTo>
                  <a:pt x="161789" y="214020"/>
                  <a:pt x="66233" y="221316"/>
                  <a:pt x="0" y="221769"/>
                </a:cubicBezTo>
                <a:cubicBezTo>
                  <a:pt x="-3397" y="163234"/>
                  <a:pt x="-8806" y="124264"/>
                  <a:pt x="0" y="96147"/>
                </a:cubicBezTo>
                <a:close/>
              </a:path>
            </a:pathLst>
          </a:custGeom>
          <a:solidFill>
            <a:srgbClr val="EBE4D6"/>
          </a:solidFill>
          <a:ln w="28575">
            <a:solidFill>
              <a:srgbClr val="696A63"/>
            </a:solidFill>
            <a:extLst>
              <a:ext uri="{C807C97D-BFC1-408E-A445-0C87EB9F89A2}">
                <ask:lineSketchStyleProps xmlns:ask="http://schemas.microsoft.com/office/drawing/2018/sketchyshapes" sd="4118900448">
                  <a:prstGeom prst="rightArrow">
                    <a:avLst>
                      <a:gd name="adj1" fmla="val 39514"/>
                      <a:gd name="adj2" fmla="val 50000"/>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Arrow: Right 72">
            <a:extLst>
              <a:ext uri="{FF2B5EF4-FFF2-40B4-BE49-F238E27FC236}">
                <a16:creationId xmlns:a16="http://schemas.microsoft.com/office/drawing/2014/main" id="{E489971F-530F-3477-6B20-D0C3774DF1A0}"/>
              </a:ext>
            </a:extLst>
          </p:cNvPr>
          <p:cNvSpPr/>
          <p:nvPr/>
        </p:nvSpPr>
        <p:spPr>
          <a:xfrm>
            <a:off x="8735897" y="2487824"/>
            <a:ext cx="352036" cy="317916"/>
          </a:xfrm>
          <a:custGeom>
            <a:avLst/>
            <a:gdLst>
              <a:gd name="connsiteX0" fmla="*/ 0 w 352036"/>
              <a:gd name="connsiteY0" fmla="*/ 96147 h 317916"/>
              <a:gd name="connsiteX1" fmla="*/ 193078 w 352036"/>
              <a:gd name="connsiteY1" fmla="*/ 96147 h 317916"/>
              <a:gd name="connsiteX2" fmla="*/ 193078 w 352036"/>
              <a:gd name="connsiteY2" fmla="*/ 0 h 317916"/>
              <a:gd name="connsiteX3" fmla="*/ 352036 w 352036"/>
              <a:gd name="connsiteY3" fmla="*/ 158958 h 317916"/>
              <a:gd name="connsiteX4" fmla="*/ 193078 w 352036"/>
              <a:gd name="connsiteY4" fmla="*/ 317916 h 317916"/>
              <a:gd name="connsiteX5" fmla="*/ 193078 w 352036"/>
              <a:gd name="connsiteY5" fmla="*/ 221769 h 317916"/>
              <a:gd name="connsiteX6" fmla="*/ 0 w 352036"/>
              <a:gd name="connsiteY6" fmla="*/ 221769 h 317916"/>
              <a:gd name="connsiteX7" fmla="*/ 0 w 352036"/>
              <a:gd name="connsiteY7" fmla="*/ 96147 h 3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036" h="317916" fill="none" extrusionOk="0">
                <a:moveTo>
                  <a:pt x="0" y="96147"/>
                </a:moveTo>
                <a:cubicBezTo>
                  <a:pt x="82544" y="91527"/>
                  <a:pt x="161438" y="113291"/>
                  <a:pt x="193078" y="96147"/>
                </a:cubicBezTo>
                <a:cubicBezTo>
                  <a:pt x="191165" y="61004"/>
                  <a:pt x="188113" y="32669"/>
                  <a:pt x="193078" y="0"/>
                </a:cubicBezTo>
                <a:cubicBezTo>
                  <a:pt x="273761" y="70153"/>
                  <a:pt x="293768" y="99764"/>
                  <a:pt x="352036" y="158958"/>
                </a:cubicBezTo>
                <a:cubicBezTo>
                  <a:pt x="292638" y="223629"/>
                  <a:pt x="251031" y="283689"/>
                  <a:pt x="193078" y="317916"/>
                </a:cubicBezTo>
                <a:cubicBezTo>
                  <a:pt x="196550" y="305590"/>
                  <a:pt x="200881" y="246490"/>
                  <a:pt x="193078" y="221769"/>
                </a:cubicBezTo>
                <a:cubicBezTo>
                  <a:pt x="154968" y="235738"/>
                  <a:pt x="24227" y="219745"/>
                  <a:pt x="0" y="221769"/>
                </a:cubicBezTo>
                <a:cubicBezTo>
                  <a:pt x="2568" y="173232"/>
                  <a:pt x="-9704" y="136870"/>
                  <a:pt x="0" y="96147"/>
                </a:cubicBezTo>
                <a:close/>
              </a:path>
              <a:path w="352036" h="317916" stroke="0" extrusionOk="0">
                <a:moveTo>
                  <a:pt x="0" y="96147"/>
                </a:moveTo>
                <a:cubicBezTo>
                  <a:pt x="51705" y="88416"/>
                  <a:pt x="155354" y="91431"/>
                  <a:pt x="193078" y="96147"/>
                </a:cubicBezTo>
                <a:cubicBezTo>
                  <a:pt x="196755" y="55991"/>
                  <a:pt x="199589" y="46734"/>
                  <a:pt x="193078" y="0"/>
                </a:cubicBezTo>
                <a:cubicBezTo>
                  <a:pt x="227138" y="57451"/>
                  <a:pt x="274851" y="94313"/>
                  <a:pt x="352036" y="158958"/>
                </a:cubicBezTo>
                <a:cubicBezTo>
                  <a:pt x="268662" y="232326"/>
                  <a:pt x="219545" y="310323"/>
                  <a:pt x="193078" y="317916"/>
                </a:cubicBezTo>
                <a:cubicBezTo>
                  <a:pt x="198305" y="300768"/>
                  <a:pt x="194453" y="257416"/>
                  <a:pt x="193078" y="221769"/>
                </a:cubicBezTo>
                <a:cubicBezTo>
                  <a:pt x="161789" y="214020"/>
                  <a:pt x="66233" y="221316"/>
                  <a:pt x="0" y="221769"/>
                </a:cubicBezTo>
                <a:cubicBezTo>
                  <a:pt x="-3397" y="163234"/>
                  <a:pt x="-8806" y="124264"/>
                  <a:pt x="0" y="96147"/>
                </a:cubicBezTo>
                <a:close/>
              </a:path>
            </a:pathLst>
          </a:custGeom>
          <a:solidFill>
            <a:srgbClr val="EBE4D6"/>
          </a:solidFill>
          <a:ln w="28575">
            <a:solidFill>
              <a:srgbClr val="696A63"/>
            </a:solidFill>
            <a:extLst>
              <a:ext uri="{C807C97D-BFC1-408E-A445-0C87EB9F89A2}">
                <ask:lineSketchStyleProps xmlns:ask="http://schemas.microsoft.com/office/drawing/2018/sketchyshapes" sd="4118900448">
                  <a:prstGeom prst="rightArrow">
                    <a:avLst>
                      <a:gd name="adj1" fmla="val 39514"/>
                      <a:gd name="adj2" fmla="val 50000"/>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4" name="Group 83">
            <a:extLst>
              <a:ext uri="{FF2B5EF4-FFF2-40B4-BE49-F238E27FC236}">
                <a16:creationId xmlns:a16="http://schemas.microsoft.com/office/drawing/2014/main" id="{CD1A3E7D-F1E8-0392-5A02-AE7B61685B5A}"/>
              </a:ext>
            </a:extLst>
          </p:cNvPr>
          <p:cNvGrpSpPr/>
          <p:nvPr/>
        </p:nvGrpSpPr>
        <p:grpSpPr>
          <a:xfrm>
            <a:off x="3435508" y="4766177"/>
            <a:ext cx="945795" cy="1094095"/>
            <a:chOff x="3448826" y="5325201"/>
            <a:chExt cx="945795" cy="1094095"/>
          </a:xfrm>
        </p:grpSpPr>
        <p:pic>
          <p:nvPicPr>
            <p:cNvPr id="74" name="Graphic 73" descr="Folder with solid fill">
              <a:extLst>
                <a:ext uri="{FF2B5EF4-FFF2-40B4-BE49-F238E27FC236}">
                  <a16:creationId xmlns:a16="http://schemas.microsoft.com/office/drawing/2014/main" id="{AE21A282-8E18-6CCD-8882-09C4B837A0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48826" y="5325201"/>
              <a:ext cx="795105" cy="789295"/>
            </a:xfrm>
            <a:prstGeom prst="rect">
              <a:avLst/>
            </a:prstGeom>
          </p:spPr>
        </p:pic>
        <p:pic>
          <p:nvPicPr>
            <p:cNvPr id="82" name="Graphic 81" descr="Folder with solid fill">
              <a:extLst>
                <a:ext uri="{FF2B5EF4-FFF2-40B4-BE49-F238E27FC236}">
                  <a16:creationId xmlns:a16="http://schemas.microsoft.com/office/drawing/2014/main" id="{0BA84F7B-5932-A0A6-625A-F86A7DCBD2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19034" y="5477601"/>
              <a:ext cx="795105" cy="789295"/>
            </a:xfrm>
            <a:prstGeom prst="rect">
              <a:avLst/>
            </a:prstGeom>
          </p:spPr>
        </p:pic>
        <p:pic>
          <p:nvPicPr>
            <p:cNvPr id="83" name="Graphic 82" descr="Folder with solid fill">
              <a:extLst>
                <a:ext uri="{FF2B5EF4-FFF2-40B4-BE49-F238E27FC236}">
                  <a16:creationId xmlns:a16="http://schemas.microsoft.com/office/drawing/2014/main" id="{74C054B0-7FBD-F232-2BDE-831457CE73D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99516" y="5630001"/>
              <a:ext cx="795105" cy="789295"/>
            </a:xfrm>
            <a:prstGeom prst="rect">
              <a:avLst/>
            </a:prstGeom>
          </p:spPr>
        </p:pic>
      </p:grpSp>
      <p:sp>
        <p:nvSpPr>
          <p:cNvPr id="85" name="Sisällön paikkamerkki 2">
            <a:extLst>
              <a:ext uri="{FF2B5EF4-FFF2-40B4-BE49-F238E27FC236}">
                <a16:creationId xmlns:a16="http://schemas.microsoft.com/office/drawing/2014/main" id="{601CE3E5-4E55-C713-A3BD-E7CBCE76D68A}"/>
              </a:ext>
            </a:extLst>
          </p:cNvPr>
          <p:cNvSpPr txBox="1">
            <a:spLocks/>
          </p:cNvSpPr>
          <p:nvPr/>
        </p:nvSpPr>
        <p:spPr>
          <a:xfrm>
            <a:off x="437232" y="4768855"/>
            <a:ext cx="2936090" cy="54751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None/>
            </a:pPr>
            <a:r>
              <a:rPr lang="en-GB" sz="2400" b="1"/>
              <a:t>Steps for Buyers:</a:t>
            </a:r>
          </a:p>
        </p:txBody>
      </p:sp>
      <p:sp>
        <p:nvSpPr>
          <p:cNvPr id="86" name="TextBox 85">
            <a:extLst>
              <a:ext uri="{FF2B5EF4-FFF2-40B4-BE49-F238E27FC236}">
                <a16:creationId xmlns:a16="http://schemas.microsoft.com/office/drawing/2014/main" id="{30767B09-05DB-DF5C-3371-F2D2E0CD631E}"/>
              </a:ext>
            </a:extLst>
          </p:cNvPr>
          <p:cNvSpPr txBox="1"/>
          <p:nvPr/>
        </p:nvSpPr>
        <p:spPr>
          <a:xfrm>
            <a:off x="3290597" y="5848691"/>
            <a:ext cx="1208213" cy="369332"/>
          </a:xfrm>
          <a:prstGeom prst="rect">
            <a:avLst/>
          </a:prstGeom>
          <a:noFill/>
        </p:spPr>
        <p:txBody>
          <a:bodyPr wrap="square">
            <a:spAutoFit/>
          </a:bodyPr>
          <a:lstStyle/>
          <a:p>
            <a:pPr algn="ctr"/>
            <a:r>
              <a:rPr lang="en-GB" sz="1800" b="1"/>
              <a:t>Browse</a:t>
            </a:r>
            <a:endParaRPr lang="en-GB"/>
          </a:p>
        </p:txBody>
      </p:sp>
      <p:sp>
        <p:nvSpPr>
          <p:cNvPr id="97" name="Arrow: Right 96">
            <a:extLst>
              <a:ext uri="{FF2B5EF4-FFF2-40B4-BE49-F238E27FC236}">
                <a16:creationId xmlns:a16="http://schemas.microsoft.com/office/drawing/2014/main" id="{67EBF79D-F24A-4D99-8B7F-030E17E0035F}"/>
              </a:ext>
            </a:extLst>
          </p:cNvPr>
          <p:cNvSpPr/>
          <p:nvPr/>
        </p:nvSpPr>
        <p:spPr>
          <a:xfrm rot="21043612">
            <a:off x="4509157" y="5207161"/>
            <a:ext cx="352036" cy="317916"/>
          </a:xfrm>
          <a:custGeom>
            <a:avLst/>
            <a:gdLst>
              <a:gd name="connsiteX0" fmla="*/ 0 w 352036"/>
              <a:gd name="connsiteY0" fmla="*/ 96147 h 317916"/>
              <a:gd name="connsiteX1" fmla="*/ 193078 w 352036"/>
              <a:gd name="connsiteY1" fmla="*/ 96147 h 317916"/>
              <a:gd name="connsiteX2" fmla="*/ 193078 w 352036"/>
              <a:gd name="connsiteY2" fmla="*/ 0 h 317916"/>
              <a:gd name="connsiteX3" fmla="*/ 352036 w 352036"/>
              <a:gd name="connsiteY3" fmla="*/ 158958 h 317916"/>
              <a:gd name="connsiteX4" fmla="*/ 193078 w 352036"/>
              <a:gd name="connsiteY4" fmla="*/ 317916 h 317916"/>
              <a:gd name="connsiteX5" fmla="*/ 193078 w 352036"/>
              <a:gd name="connsiteY5" fmla="*/ 221769 h 317916"/>
              <a:gd name="connsiteX6" fmla="*/ 0 w 352036"/>
              <a:gd name="connsiteY6" fmla="*/ 221769 h 317916"/>
              <a:gd name="connsiteX7" fmla="*/ 0 w 352036"/>
              <a:gd name="connsiteY7" fmla="*/ 96147 h 3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036" h="317916" fill="none" extrusionOk="0">
                <a:moveTo>
                  <a:pt x="0" y="96147"/>
                </a:moveTo>
                <a:cubicBezTo>
                  <a:pt x="82544" y="91527"/>
                  <a:pt x="161438" y="113291"/>
                  <a:pt x="193078" y="96147"/>
                </a:cubicBezTo>
                <a:cubicBezTo>
                  <a:pt x="191165" y="61004"/>
                  <a:pt x="188113" y="32669"/>
                  <a:pt x="193078" y="0"/>
                </a:cubicBezTo>
                <a:cubicBezTo>
                  <a:pt x="273761" y="70153"/>
                  <a:pt x="293768" y="99764"/>
                  <a:pt x="352036" y="158958"/>
                </a:cubicBezTo>
                <a:cubicBezTo>
                  <a:pt x="292638" y="223629"/>
                  <a:pt x="251031" y="283689"/>
                  <a:pt x="193078" y="317916"/>
                </a:cubicBezTo>
                <a:cubicBezTo>
                  <a:pt x="196550" y="305590"/>
                  <a:pt x="200881" y="246490"/>
                  <a:pt x="193078" y="221769"/>
                </a:cubicBezTo>
                <a:cubicBezTo>
                  <a:pt x="154968" y="235738"/>
                  <a:pt x="24227" y="219745"/>
                  <a:pt x="0" y="221769"/>
                </a:cubicBezTo>
                <a:cubicBezTo>
                  <a:pt x="2568" y="173232"/>
                  <a:pt x="-9704" y="136870"/>
                  <a:pt x="0" y="96147"/>
                </a:cubicBezTo>
                <a:close/>
              </a:path>
              <a:path w="352036" h="317916" stroke="0" extrusionOk="0">
                <a:moveTo>
                  <a:pt x="0" y="96147"/>
                </a:moveTo>
                <a:cubicBezTo>
                  <a:pt x="51705" y="88416"/>
                  <a:pt x="155354" y="91431"/>
                  <a:pt x="193078" y="96147"/>
                </a:cubicBezTo>
                <a:cubicBezTo>
                  <a:pt x="196755" y="55991"/>
                  <a:pt x="199589" y="46734"/>
                  <a:pt x="193078" y="0"/>
                </a:cubicBezTo>
                <a:cubicBezTo>
                  <a:pt x="227138" y="57451"/>
                  <a:pt x="274851" y="94313"/>
                  <a:pt x="352036" y="158958"/>
                </a:cubicBezTo>
                <a:cubicBezTo>
                  <a:pt x="268662" y="232326"/>
                  <a:pt x="219545" y="310323"/>
                  <a:pt x="193078" y="317916"/>
                </a:cubicBezTo>
                <a:cubicBezTo>
                  <a:pt x="198305" y="300768"/>
                  <a:pt x="194453" y="257416"/>
                  <a:pt x="193078" y="221769"/>
                </a:cubicBezTo>
                <a:cubicBezTo>
                  <a:pt x="161789" y="214020"/>
                  <a:pt x="66233" y="221316"/>
                  <a:pt x="0" y="221769"/>
                </a:cubicBezTo>
                <a:cubicBezTo>
                  <a:pt x="-3397" y="163234"/>
                  <a:pt x="-8806" y="124264"/>
                  <a:pt x="0" y="96147"/>
                </a:cubicBezTo>
                <a:close/>
              </a:path>
            </a:pathLst>
          </a:custGeom>
          <a:solidFill>
            <a:srgbClr val="EBE4D6"/>
          </a:solidFill>
          <a:ln w="28575">
            <a:solidFill>
              <a:srgbClr val="696A63"/>
            </a:solidFill>
            <a:extLst>
              <a:ext uri="{C807C97D-BFC1-408E-A445-0C87EB9F89A2}">
                <ask:lineSketchStyleProps xmlns:ask="http://schemas.microsoft.com/office/drawing/2018/sketchyshapes" sd="4118900448">
                  <a:prstGeom prst="rightArrow">
                    <a:avLst>
                      <a:gd name="adj1" fmla="val 39514"/>
                      <a:gd name="adj2" fmla="val 50000"/>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TextBox 97">
            <a:extLst>
              <a:ext uri="{FF2B5EF4-FFF2-40B4-BE49-F238E27FC236}">
                <a16:creationId xmlns:a16="http://schemas.microsoft.com/office/drawing/2014/main" id="{D3C23553-355B-C139-31DB-B9F9B01B615C}"/>
              </a:ext>
            </a:extLst>
          </p:cNvPr>
          <p:cNvSpPr txBox="1"/>
          <p:nvPr/>
        </p:nvSpPr>
        <p:spPr>
          <a:xfrm>
            <a:off x="5165626" y="5941157"/>
            <a:ext cx="1208213" cy="369332"/>
          </a:xfrm>
          <a:prstGeom prst="rect">
            <a:avLst/>
          </a:prstGeom>
          <a:noFill/>
        </p:spPr>
        <p:txBody>
          <a:bodyPr wrap="square">
            <a:spAutoFit/>
          </a:bodyPr>
          <a:lstStyle/>
          <a:p>
            <a:pPr algn="ctr"/>
            <a:r>
              <a:rPr lang="en-GB" sz="1800" b="1"/>
              <a:t>Evaluate</a:t>
            </a:r>
            <a:endParaRPr lang="en-GB"/>
          </a:p>
        </p:txBody>
      </p:sp>
      <p:sp>
        <p:nvSpPr>
          <p:cNvPr id="99" name="TextBox 98">
            <a:extLst>
              <a:ext uri="{FF2B5EF4-FFF2-40B4-BE49-F238E27FC236}">
                <a16:creationId xmlns:a16="http://schemas.microsoft.com/office/drawing/2014/main" id="{2DE37330-EAEF-5C95-6301-FA057AAB53BA}"/>
              </a:ext>
            </a:extLst>
          </p:cNvPr>
          <p:cNvSpPr txBox="1"/>
          <p:nvPr/>
        </p:nvSpPr>
        <p:spPr>
          <a:xfrm>
            <a:off x="9000833" y="5973758"/>
            <a:ext cx="1584040" cy="646331"/>
          </a:xfrm>
          <a:prstGeom prst="rect">
            <a:avLst/>
          </a:prstGeom>
          <a:noFill/>
        </p:spPr>
        <p:txBody>
          <a:bodyPr wrap="square">
            <a:spAutoFit/>
          </a:bodyPr>
          <a:lstStyle/>
          <a:p>
            <a:pPr algn="ctr"/>
            <a:r>
              <a:rPr lang="en-GB" sz="1800" b="1"/>
              <a:t>Purchase invoices</a:t>
            </a:r>
            <a:endParaRPr lang="en-GB"/>
          </a:p>
        </p:txBody>
      </p:sp>
      <p:sp>
        <p:nvSpPr>
          <p:cNvPr id="105" name="Arrow: Right 104">
            <a:extLst>
              <a:ext uri="{FF2B5EF4-FFF2-40B4-BE49-F238E27FC236}">
                <a16:creationId xmlns:a16="http://schemas.microsoft.com/office/drawing/2014/main" id="{4BE04C87-C63E-45C7-813B-04C60C9515B5}"/>
              </a:ext>
            </a:extLst>
          </p:cNvPr>
          <p:cNvSpPr/>
          <p:nvPr/>
        </p:nvSpPr>
        <p:spPr>
          <a:xfrm rot="325253">
            <a:off x="6636260" y="5259229"/>
            <a:ext cx="352036" cy="317916"/>
          </a:xfrm>
          <a:custGeom>
            <a:avLst/>
            <a:gdLst>
              <a:gd name="connsiteX0" fmla="*/ 0 w 352036"/>
              <a:gd name="connsiteY0" fmla="*/ 96147 h 317916"/>
              <a:gd name="connsiteX1" fmla="*/ 193078 w 352036"/>
              <a:gd name="connsiteY1" fmla="*/ 96147 h 317916"/>
              <a:gd name="connsiteX2" fmla="*/ 193078 w 352036"/>
              <a:gd name="connsiteY2" fmla="*/ 0 h 317916"/>
              <a:gd name="connsiteX3" fmla="*/ 352036 w 352036"/>
              <a:gd name="connsiteY3" fmla="*/ 158958 h 317916"/>
              <a:gd name="connsiteX4" fmla="*/ 193078 w 352036"/>
              <a:gd name="connsiteY4" fmla="*/ 317916 h 317916"/>
              <a:gd name="connsiteX5" fmla="*/ 193078 w 352036"/>
              <a:gd name="connsiteY5" fmla="*/ 221769 h 317916"/>
              <a:gd name="connsiteX6" fmla="*/ 0 w 352036"/>
              <a:gd name="connsiteY6" fmla="*/ 221769 h 317916"/>
              <a:gd name="connsiteX7" fmla="*/ 0 w 352036"/>
              <a:gd name="connsiteY7" fmla="*/ 96147 h 3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036" h="317916" fill="none" extrusionOk="0">
                <a:moveTo>
                  <a:pt x="0" y="96147"/>
                </a:moveTo>
                <a:cubicBezTo>
                  <a:pt x="82544" y="91527"/>
                  <a:pt x="161438" y="113291"/>
                  <a:pt x="193078" y="96147"/>
                </a:cubicBezTo>
                <a:cubicBezTo>
                  <a:pt x="191165" y="61004"/>
                  <a:pt x="188113" y="32669"/>
                  <a:pt x="193078" y="0"/>
                </a:cubicBezTo>
                <a:cubicBezTo>
                  <a:pt x="273761" y="70153"/>
                  <a:pt x="293768" y="99764"/>
                  <a:pt x="352036" y="158958"/>
                </a:cubicBezTo>
                <a:cubicBezTo>
                  <a:pt x="292638" y="223629"/>
                  <a:pt x="251031" y="283689"/>
                  <a:pt x="193078" y="317916"/>
                </a:cubicBezTo>
                <a:cubicBezTo>
                  <a:pt x="196550" y="305590"/>
                  <a:pt x="200881" y="246490"/>
                  <a:pt x="193078" y="221769"/>
                </a:cubicBezTo>
                <a:cubicBezTo>
                  <a:pt x="154968" y="235738"/>
                  <a:pt x="24227" y="219745"/>
                  <a:pt x="0" y="221769"/>
                </a:cubicBezTo>
                <a:cubicBezTo>
                  <a:pt x="2568" y="173232"/>
                  <a:pt x="-9704" y="136870"/>
                  <a:pt x="0" y="96147"/>
                </a:cubicBezTo>
                <a:close/>
              </a:path>
              <a:path w="352036" h="317916" stroke="0" extrusionOk="0">
                <a:moveTo>
                  <a:pt x="0" y="96147"/>
                </a:moveTo>
                <a:cubicBezTo>
                  <a:pt x="51705" y="88416"/>
                  <a:pt x="155354" y="91431"/>
                  <a:pt x="193078" y="96147"/>
                </a:cubicBezTo>
                <a:cubicBezTo>
                  <a:pt x="196755" y="55991"/>
                  <a:pt x="199589" y="46734"/>
                  <a:pt x="193078" y="0"/>
                </a:cubicBezTo>
                <a:cubicBezTo>
                  <a:pt x="227138" y="57451"/>
                  <a:pt x="274851" y="94313"/>
                  <a:pt x="352036" y="158958"/>
                </a:cubicBezTo>
                <a:cubicBezTo>
                  <a:pt x="268662" y="232326"/>
                  <a:pt x="219545" y="310323"/>
                  <a:pt x="193078" y="317916"/>
                </a:cubicBezTo>
                <a:cubicBezTo>
                  <a:pt x="198305" y="300768"/>
                  <a:pt x="194453" y="257416"/>
                  <a:pt x="193078" y="221769"/>
                </a:cubicBezTo>
                <a:cubicBezTo>
                  <a:pt x="161789" y="214020"/>
                  <a:pt x="66233" y="221316"/>
                  <a:pt x="0" y="221769"/>
                </a:cubicBezTo>
                <a:cubicBezTo>
                  <a:pt x="-3397" y="163234"/>
                  <a:pt x="-8806" y="124264"/>
                  <a:pt x="0" y="96147"/>
                </a:cubicBezTo>
                <a:close/>
              </a:path>
            </a:pathLst>
          </a:custGeom>
          <a:solidFill>
            <a:srgbClr val="EBE4D6"/>
          </a:solidFill>
          <a:ln w="28575">
            <a:solidFill>
              <a:srgbClr val="696A63"/>
            </a:solidFill>
            <a:extLst>
              <a:ext uri="{C807C97D-BFC1-408E-A445-0C87EB9F89A2}">
                <ask:lineSketchStyleProps xmlns:ask="http://schemas.microsoft.com/office/drawing/2018/sketchyshapes" sd="4118900448">
                  <a:prstGeom prst="rightArrow">
                    <a:avLst>
                      <a:gd name="adj1" fmla="val 39514"/>
                      <a:gd name="adj2" fmla="val 50000"/>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2" name="Group 121">
            <a:extLst>
              <a:ext uri="{FF2B5EF4-FFF2-40B4-BE49-F238E27FC236}">
                <a16:creationId xmlns:a16="http://schemas.microsoft.com/office/drawing/2014/main" id="{9C174D4E-C285-320F-507B-E8E55F3F8F26}"/>
              </a:ext>
            </a:extLst>
          </p:cNvPr>
          <p:cNvGrpSpPr/>
          <p:nvPr/>
        </p:nvGrpSpPr>
        <p:grpSpPr>
          <a:xfrm>
            <a:off x="4953961" y="4540621"/>
            <a:ext cx="1828969" cy="1281881"/>
            <a:chOff x="4882043" y="4232395"/>
            <a:chExt cx="1828969" cy="1281881"/>
          </a:xfrm>
        </p:grpSpPr>
        <p:grpSp>
          <p:nvGrpSpPr>
            <p:cNvPr id="118" name="Group 117">
              <a:extLst>
                <a:ext uri="{FF2B5EF4-FFF2-40B4-BE49-F238E27FC236}">
                  <a16:creationId xmlns:a16="http://schemas.microsoft.com/office/drawing/2014/main" id="{D2202B55-C836-C112-D255-CBB1D72588A3}"/>
                </a:ext>
              </a:extLst>
            </p:cNvPr>
            <p:cNvGrpSpPr/>
            <p:nvPr/>
          </p:nvGrpSpPr>
          <p:grpSpPr>
            <a:xfrm>
              <a:off x="4882043" y="4320667"/>
              <a:ext cx="945795" cy="1094095"/>
              <a:chOff x="3448826" y="5325201"/>
              <a:chExt cx="945795" cy="1094095"/>
            </a:xfrm>
          </p:grpSpPr>
          <p:pic>
            <p:nvPicPr>
              <p:cNvPr id="119" name="Graphic 118" descr="Folder with solid fill">
                <a:extLst>
                  <a:ext uri="{FF2B5EF4-FFF2-40B4-BE49-F238E27FC236}">
                    <a16:creationId xmlns:a16="http://schemas.microsoft.com/office/drawing/2014/main" id="{27CED393-485B-B95D-1DF0-A0BCD3AC0A2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48826" y="5325201"/>
                <a:ext cx="795105" cy="789295"/>
              </a:xfrm>
              <a:prstGeom prst="rect">
                <a:avLst/>
              </a:prstGeom>
            </p:spPr>
          </p:pic>
          <p:pic>
            <p:nvPicPr>
              <p:cNvPr id="120" name="Graphic 119" descr="Folder with solid fill">
                <a:extLst>
                  <a:ext uri="{FF2B5EF4-FFF2-40B4-BE49-F238E27FC236}">
                    <a16:creationId xmlns:a16="http://schemas.microsoft.com/office/drawing/2014/main" id="{ADB1907B-B0ED-1E81-4280-BBF01F6460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19034" y="5477601"/>
                <a:ext cx="795105" cy="789295"/>
              </a:xfrm>
              <a:prstGeom prst="rect">
                <a:avLst/>
              </a:prstGeom>
            </p:spPr>
          </p:pic>
          <p:pic>
            <p:nvPicPr>
              <p:cNvPr id="121" name="Graphic 120" descr="Folder with solid fill">
                <a:extLst>
                  <a:ext uri="{FF2B5EF4-FFF2-40B4-BE49-F238E27FC236}">
                    <a16:creationId xmlns:a16="http://schemas.microsoft.com/office/drawing/2014/main" id="{5AFA0096-E1AD-AB78-B435-CFA6BE75F31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99516" y="5630001"/>
                <a:ext cx="795105" cy="789295"/>
              </a:xfrm>
              <a:prstGeom prst="rect">
                <a:avLst/>
              </a:prstGeom>
            </p:spPr>
          </p:pic>
        </p:grpSp>
        <p:pic>
          <p:nvPicPr>
            <p:cNvPr id="102" name="Picture 101" descr="A logo of an owl&#10;&#10;Description automatically generated">
              <a:extLst>
                <a:ext uri="{FF2B5EF4-FFF2-40B4-BE49-F238E27FC236}">
                  <a16:creationId xmlns:a16="http://schemas.microsoft.com/office/drawing/2014/main" id="{AE07716B-D603-31E1-8B07-20D81BAD6ADF}"/>
                </a:ext>
              </a:extLst>
            </p:cNvPr>
            <p:cNvPicPr>
              <a:picLocks noChangeAspect="1"/>
            </p:cNvPicPr>
            <p:nvPr/>
          </p:nvPicPr>
          <p:blipFill>
            <a:blip r:embed="rId15">
              <a:extLst>
                <a:ext uri="{28A0092B-C50C-407E-A947-70E740481C1C}">
                  <a14:useLocalDpi xmlns:a14="http://schemas.microsoft.com/office/drawing/2010/main" val="0"/>
                </a:ext>
              </a:extLst>
            </a:blip>
            <a:srcRect l="20574" t="13944" r="21639" b="24643"/>
            <a:stretch/>
          </p:blipFill>
          <p:spPr>
            <a:xfrm>
              <a:off x="5755008" y="5049973"/>
              <a:ext cx="410820" cy="464303"/>
            </a:xfrm>
            <a:prstGeom prst="rect">
              <a:avLst/>
            </a:prstGeom>
          </p:spPr>
        </p:pic>
        <p:pic>
          <p:nvPicPr>
            <p:cNvPr id="103" name="Graphic 102" descr="Research with solid fill">
              <a:extLst>
                <a:ext uri="{FF2B5EF4-FFF2-40B4-BE49-F238E27FC236}">
                  <a16:creationId xmlns:a16="http://schemas.microsoft.com/office/drawing/2014/main" id="{04E9696B-EDCF-A325-A145-5AFD3780FA2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61561" y="4707659"/>
              <a:ext cx="795105" cy="789295"/>
            </a:xfrm>
            <a:prstGeom prst="rect">
              <a:avLst/>
            </a:prstGeom>
          </p:spPr>
        </p:pic>
        <p:grpSp>
          <p:nvGrpSpPr>
            <p:cNvPr id="106" name="Group 105">
              <a:extLst>
                <a:ext uri="{FF2B5EF4-FFF2-40B4-BE49-F238E27FC236}">
                  <a16:creationId xmlns:a16="http://schemas.microsoft.com/office/drawing/2014/main" id="{10924CA5-CDA5-D31C-739D-15DB067B0E1B}"/>
                </a:ext>
              </a:extLst>
            </p:cNvPr>
            <p:cNvGrpSpPr/>
            <p:nvPr/>
          </p:nvGrpSpPr>
          <p:grpSpPr>
            <a:xfrm>
              <a:off x="5796612" y="4232395"/>
              <a:ext cx="914400" cy="914400"/>
              <a:chOff x="5759014" y="1481847"/>
              <a:chExt cx="914400" cy="914400"/>
            </a:xfrm>
          </p:grpSpPr>
          <p:pic>
            <p:nvPicPr>
              <p:cNvPr id="107" name="Graphic 106" descr="Speech with solid fill">
                <a:extLst>
                  <a:ext uri="{FF2B5EF4-FFF2-40B4-BE49-F238E27FC236}">
                    <a16:creationId xmlns:a16="http://schemas.microsoft.com/office/drawing/2014/main" id="{B6A8840F-6E0E-438A-5D2C-D7F89AF3C4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5759014" y="1481847"/>
                <a:ext cx="914400" cy="914400"/>
              </a:xfrm>
              <a:prstGeom prst="rect">
                <a:avLst/>
              </a:prstGeom>
            </p:spPr>
          </p:pic>
          <p:pic>
            <p:nvPicPr>
              <p:cNvPr id="108" name="Graphic 107" descr="Euro with solid fill">
                <a:extLst>
                  <a:ext uri="{FF2B5EF4-FFF2-40B4-BE49-F238E27FC236}">
                    <a16:creationId xmlns:a16="http://schemas.microsoft.com/office/drawing/2014/main" id="{451613A3-7329-022D-7BDB-27B4ADDDDA6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67920" y="1756025"/>
                <a:ext cx="208554" cy="208554"/>
              </a:xfrm>
              <a:prstGeom prst="rect">
                <a:avLst/>
              </a:prstGeom>
            </p:spPr>
          </p:pic>
          <p:pic>
            <p:nvPicPr>
              <p:cNvPr id="109" name="Graphic 108" descr="Euro with solid fill">
                <a:extLst>
                  <a:ext uri="{FF2B5EF4-FFF2-40B4-BE49-F238E27FC236}">
                    <a16:creationId xmlns:a16="http://schemas.microsoft.com/office/drawing/2014/main" id="{2F48DFA8-930B-B318-4321-3556CBE01A4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12483" y="1756025"/>
                <a:ext cx="208554" cy="208554"/>
              </a:xfrm>
              <a:prstGeom prst="rect">
                <a:avLst/>
              </a:prstGeom>
            </p:spPr>
          </p:pic>
          <p:pic>
            <p:nvPicPr>
              <p:cNvPr id="110" name="Graphic 109" descr="Euro with solid fill">
                <a:extLst>
                  <a:ext uri="{FF2B5EF4-FFF2-40B4-BE49-F238E27FC236}">
                    <a16:creationId xmlns:a16="http://schemas.microsoft.com/office/drawing/2014/main" id="{28AD8384-CBA8-0B70-A8DB-0C7AAA926C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54609" y="1754315"/>
                <a:ext cx="208554" cy="208554"/>
              </a:xfrm>
              <a:prstGeom prst="rect">
                <a:avLst/>
              </a:prstGeom>
            </p:spPr>
          </p:pic>
        </p:grpSp>
      </p:grpSp>
      <p:grpSp>
        <p:nvGrpSpPr>
          <p:cNvPr id="131" name="Group 130">
            <a:extLst>
              <a:ext uri="{FF2B5EF4-FFF2-40B4-BE49-F238E27FC236}">
                <a16:creationId xmlns:a16="http://schemas.microsoft.com/office/drawing/2014/main" id="{E94C65A7-6EB4-9B57-37EC-85E8D35776B7}"/>
              </a:ext>
            </a:extLst>
          </p:cNvPr>
          <p:cNvGrpSpPr/>
          <p:nvPr/>
        </p:nvGrpSpPr>
        <p:grpSpPr>
          <a:xfrm>
            <a:off x="3209334" y="3232163"/>
            <a:ext cx="1262006" cy="1197516"/>
            <a:chOff x="3435508" y="2883585"/>
            <a:chExt cx="914400" cy="1038976"/>
          </a:xfrm>
        </p:grpSpPr>
        <p:pic>
          <p:nvPicPr>
            <p:cNvPr id="112" name="Graphic 111" descr="Cloud with solid fill">
              <a:extLst>
                <a:ext uri="{FF2B5EF4-FFF2-40B4-BE49-F238E27FC236}">
                  <a16:creationId xmlns:a16="http://schemas.microsoft.com/office/drawing/2014/main" id="{79A5B162-BBA4-2717-0B4F-30E0A911C93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35508" y="2949161"/>
              <a:ext cx="914400" cy="914400"/>
            </a:xfrm>
            <a:prstGeom prst="rect">
              <a:avLst/>
            </a:prstGeom>
          </p:spPr>
        </p:pic>
        <p:sp>
          <p:nvSpPr>
            <p:cNvPr id="113" name="Arrow: Right 112">
              <a:extLst>
                <a:ext uri="{FF2B5EF4-FFF2-40B4-BE49-F238E27FC236}">
                  <a16:creationId xmlns:a16="http://schemas.microsoft.com/office/drawing/2014/main" id="{2F8FEAE8-7BDB-43E0-06B2-2C8B26F9350B}"/>
                </a:ext>
              </a:extLst>
            </p:cNvPr>
            <p:cNvSpPr/>
            <p:nvPr/>
          </p:nvSpPr>
          <p:spPr>
            <a:xfrm rot="5400000">
              <a:off x="3681018" y="2900645"/>
              <a:ext cx="352036" cy="317916"/>
            </a:xfrm>
            <a:custGeom>
              <a:avLst/>
              <a:gdLst>
                <a:gd name="connsiteX0" fmla="*/ 0 w 352036"/>
                <a:gd name="connsiteY0" fmla="*/ 96147 h 317916"/>
                <a:gd name="connsiteX1" fmla="*/ 193078 w 352036"/>
                <a:gd name="connsiteY1" fmla="*/ 96147 h 317916"/>
                <a:gd name="connsiteX2" fmla="*/ 193078 w 352036"/>
                <a:gd name="connsiteY2" fmla="*/ 0 h 317916"/>
                <a:gd name="connsiteX3" fmla="*/ 352036 w 352036"/>
                <a:gd name="connsiteY3" fmla="*/ 158958 h 317916"/>
                <a:gd name="connsiteX4" fmla="*/ 193078 w 352036"/>
                <a:gd name="connsiteY4" fmla="*/ 317916 h 317916"/>
                <a:gd name="connsiteX5" fmla="*/ 193078 w 352036"/>
                <a:gd name="connsiteY5" fmla="*/ 221769 h 317916"/>
                <a:gd name="connsiteX6" fmla="*/ 0 w 352036"/>
                <a:gd name="connsiteY6" fmla="*/ 221769 h 317916"/>
                <a:gd name="connsiteX7" fmla="*/ 0 w 352036"/>
                <a:gd name="connsiteY7" fmla="*/ 96147 h 3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036" h="317916" fill="none" extrusionOk="0">
                  <a:moveTo>
                    <a:pt x="0" y="96147"/>
                  </a:moveTo>
                  <a:cubicBezTo>
                    <a:pt x="82544" y="91527"/>
                    <a:pt x="161438" y="113291"/>
                    <a:pt x="193078" y="96147"/>
                  </a:cubicBezTo>
                  <a:cubicBezTo>
                    <a:pt x="191165" y="61004"/>
                    <a:pt x="188113" y="32669"/>
                    <a:pt x="193078" y="0"/>
                  </a:cubicBezTo>
                  <a:cubicBezTo>
                    <a:pt x="273761" y="70153"/>
                    <a:pt x="293768" y="99764"/>
                    <a:pt x="352036" y="158958"/>
                  </a:cubicBezTo>
                  <a:cubicBezTo>
                    <a:pt x="292638" y="223629"/>
                    <a:pt x="251031" y="283689"/>
                    <a:pt x="193078" y="317916"/>
                  </a:cubicBezTo>
                  <a:cubicBezTo>
                    <a:pt x="196550" y="305590"/>
                    <a:pt x="200881" y="246490"/>
                    <a:pt x="193078" y="221769"/>
                  </a:cubicBezTo>
                  <a:cubicBezTo>
                    <a:pt x="154968" y="235738"/>
                    <a:pt x="24227" y="219745"/>
                    <a:pt x="0" y="221769"/>
                  </a:cubicBezTo>
                  <a:cubicBezTo>
                    <a:pt x="2568" y="173232"/>
                    <a:pt x="-9704" y="136870"/>
                    <a:pt x="0" y="96147"/>
                  </a:cubicBezTo>
                  <a:close/>
                </a:path>
                <a:path w="352036" h="317916" stroke="0" extrusionOk="0">
                  <a:moveTo>
                    <a:pt x="0" y="96147"/>
                  </a:moveTo>
                  <a:cubicBezTo>
                    <a:pt x="51705" y="88416"/>
                    <a:pt x="155354" y="91431"/>
                    <a:pt x="193078" y="96147"/>
                  </a:cubicBezTo>
                  <a:cubicBezTo>
                    <a:pt x="196755" y="55991"/>
                    <a:pt x="199589" y="46734"/>
                    <a:pt x="193078" y="0"/>
                  </a:cubicBezTo>
                  <a:cubicBezTo>
                    <a:pt x="227138" y="57451"/>
                    <a:pt x="274851" y="94313"/>
                    <a:pt x="352036" y="158958"/>
                  </a:cubicBezTo>
                  <a:cubicBezTo>
                    <a:pt x="268662" y="232326"/>
                    <a:pt x="219545" y="310323"/>
                    <a:pt x="193078" y="317916"/>
                  </a:cubicBezTo>
                  <a:cubicBezTo>
                    <a:pt x="198305" y="300768"/>
                    <a:pt x="194453" y="257416"/>
                    <a:pt x="193078" y="221769"/>
                  </a:cubicBezTo>
                  <a:cubicBezTo>
                    <a:pt x="161789" y="214020"/>
                    <a:pt x="66233" y="221316"/>
                    <a:pt x="0" y="221769"/>
                  </a:cubicBezTo>
                  <a:cubicBezTo>
                    <a:pt x="-3397" y="163234"/>
                    <a:pt x="-8806" y="124264"/>
                    <a:pt x="0" y="96147"/>
                  </a:cubicBezTo>
                  <a:close/>
                </a:path>
              </a:pathLst>
            </a:custGeom>
            <a:solidFill>
              <a:srgbClr val="EBE4D6"/>
            </a:solidFill>
            <a:ln w="28575">
              <a:solidFill>
                <a:srgbClr val="696A63"/>
              </a:solidFill>
              <a:extLst>
                <a:ext uri="{C807C97D-BFC1-408E-A445-0C87EB9F89A2}">
                  <ask:lineSketchStyleProps xmlns:ask="http://schemas.microsoft.com/office/drawing/2018/sketchyshapes" sd="4118900448">
                    <a:prstGeom prst="rightArrow">
                      <a:avLst>
                        <a:gd name="adj1" fmla="val 39514"/>
                        <a:gd name="adj2" fmla="val 50000"/>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row: Right 113">
              <a:extLst>
                <a:ext uri="{FF2B5EF4-FFF2-40B4-BE49-F238E27FC236}">
                  <a16:creationId xmlns:a16="http://schemas.microsoft.com/office/drawing/2014/main" id="{846AF98C-9CF8-66EF-3CAE-741A5574F60B}"/>
                </a:ext>
              </a:extLst>
            </p:cNvPr>
            <p:cNvSpPr/>
            <p:nvPr/>
          </p:nvSpPr>
          <p:spPr>
            <a:xfrm rot="5400000">
              <a:off x="3716690" y="3587585"/>
              <a:ext cx="352036" cy="317916"/>
            </a:xfrm>
            <a:custGeom>
              <a:avLst/>
              <a:gdLst>
                <a:gd name="connsiteX0" fmla="*/ 0 w 352036"/>
                <a:gd name="connsiteY0" fmla="*/ 96147 h 317916"/>
                <a:gd name="connsiteX1" fmla="*/ 193078 w 352036"/>
                <a:gd name="connsiteY1" fmla="*/ 96147 h 317916"/>
                <a:gd name="connsiteX2" fmla="*/ 193078 w 352036"/>
                <a:gd name="connsiteY2" fmla="*/ 0 h 317916"/>
                <a:gd name="connsiteX3" fmla="*/ 352036 w 352036"/>
                <a:gd name="connsiteY3" fmla="*/ 158958 h 317916"/>
                <a:gd name="connsiteX4" fmla="*/ 193078 w 352036"/>
                <a:gd name="connsiteY4" fmla="*/ 317916 h 317916"/>
                <a:gd name="connsiteX5" fmla="*/ 193078 w 352036"/>
                <a:gd name="connsiteY5" fmla="*/ 221769 h 317916"/>
                <a:gd name="connsiteX6" fmla="*/ 0 w 352036"/>
                <a:gd name="connsiteY6" fmla="*/ 221769 h 317916"/>
                <a:gd name="connsiteX7" fmla="*/ 0 w 352036"/>
                <a:gd name="connsiteY7" fmla="*/ 96147 h 3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036" h="317916" fill="none" extrusionOk="0">
                  <a:moveTo>
                    <a:pt x="0" y="96147"/>
                  </a:moveTo>
                  <a:cubicBezTo>
                    <a:pt x="82544" y="91527"/>
                    <a:pt x="161438" y="113291"/>
                    <a:pt x="193078" y="96147"/>
                  </a:cubicBezTo>
                  <a:cubicBezTo>
                    <a:pt x="191165" y="61004"/>
                    <a:pt x="188113" y="32669"/>
                    <a:pt x="193078" y="0"/>
                  </a:cubicBezTo>
                  <a:cubicBezTo>
                    <a:pt x="273761" y="70153"/>
                    <a:pt x="293768" y="99764"/>
                    <a:pt x="352036" y="158958"/>
                  </a:cubicBezTo>
                  <a:cubicBezTo>
                    <a:pt x="292638" y="223629"/>
                    <a:pt x="251031" y="283689"/>
                    <a:pt x="193078" y="317916"/>
                  </a:cubicBezTo>
                  <a:cubicBezTo>
                    <a:pt x="196550" y="305590"/>
                    <a:pt x="200881" y="246490"/>
                    <a:pt x="193078" y="221769"/>
                  </a:cubicBezTo>
                  <a:cubicBezTo>
                    <a:pt x="154968" y="235738"/>
                    <a:pt x="24227" y="219745"/>
                    <a:pt x="0" y="221769"/>
                  </a:cubicBezTo>
                  <a:cubicBezTo>
                    <a:pt x="2568" y="173232"/>
                    <a:pt x="-9704" y="136870"/>
                    <a:pt x="0" y="96147"/>
                  </a:cubicBezTo>
                  <a:close/>
                </a:path>
                <a:path w="352036" h="317916" stroke="0" extrusionOk="0">
                  <a:moveTo>
                    <a:pt x="0" y="96147"/>
                  </a:moveTo>
                  <a:cubicBezTo>
                    <a:pt x="51705" y="88416"/>
                    <a:pt x="155354" y="91431"/>
                    <a:pt x="193078" y="96147"/>
                  </a:cubicBezTo>
                  <a:cubicBezTo>
                    <a:pt x="196755" y="55991"/>
                    <a:pt x="199589" y="46734"/>
                    <a:pt x="193078" y="0"/>
                  </a:cubicBezTo>
                  <a:cubicBezTo>
                    <a:pt x="227138" y="57451"/>
                    <a:pt x="274851" y="94313"/>
                    <a:pt x="352036" y="158958"/>
                  </a:cubicBezTo>
                  <a:cubicBezTo>
                    <a:pt x="268662" y="232326"/>
                    <a:pt x="219545" y="310323"/>
                    <a:pt x="193078" y="317916"/>
                  </a:cubicBezTo>
                  <a:cubicBezTo>
                    <a:pt x="198305" y="300768"/>
                    <a:pt x="194453" y="257416"/>
                    <a:pt x="193078" y="221769"/>
                  </a:cubicBezTo>
                  <a:cubicBezTo>
                    <a:pt x="161789" y="214020"/>
                    <a:pt x="66233" y="221316"/>
                    <a:pt x="0" y="221769"/>
                  </a:cubicBezTo>
                  <a:cubicBezTo>
                    <a:pt x="-3397" y="163234"/>
                    <a:pt x="-8806" y="124264"/>
                    <a:pt x="0" y="96147"/>
                  </a:cubicBezTo>
                  <a:close/>
                </a:path>
              </a:pathLst>
            </a:custGeom>
            <a:solidFill>
              <a:srgbClr val="EBE4D6"/>
            </a:solidFill>
            <a:ln w="28575">
              <a:solidFill>
                <a:srgbClr val="696A63"/>
              </a:solidFill>
              <a:extLst>
                <a:ext uri="{C807C97D-BFC1-408E-A445-0C87EB9F89A2}">
                  <ask:lineSketchStyleProps xmlns:ask="http://schemas.microsoft.com/office/drawing/2018/sketchyshapes" sd="4118900448">
                    <a:prstGeom prst="rightArrow">
                      <a:avLst>
                        <a:gd name="adj1" fmla="val 39514"/>
                        <a:gd name="adj2" fmla="val 50000"/>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4" name="TextBox 123">
            <a:extLst>
              <a:ext uri="{FF2B5EF4-FFF2-40B4-BE49-F238E27FC236}">
                <a16:creationId xmlns:a16="http://schemas.microsoft.com/office/drawing/2014/main" id="{4AE7444E-7EA3-9684-D6C0-7D0641B00B94}"/>
              </a:ext>
            </a:extLst>
          </p:cNvPr>
          <p:cNvSpPr txBox="1"/>
          <p:nvPr/>
        </p:nvSpPr>
        <p:spPr>
          <a:xfrm>
            <a:off x="6950983" y="1805069"/>
            <a:ext cx="1646735" cy="369332"/>
          </a:xfrm>
          <a:prstGeom prst="rect">
            <a:avLst/>
          </a:prstGeom>
          <a:noFill/>
        </p:spPr>
        <p:txBody>
          <a:bodyPr wrap="square">
            <a:spAutoFit/>
          </a:bodyPr>
          <a:lstStyle/>
          <a:p>
            <a:pPr algn="ctr"/>
            <a:r>
              <a:rPr lang="en-GB" sz="1800" b="1"/>
              <a:t>Browse offers</a:t>
            </a:r>
            <a:endParaRPr lang="en-GB"/>
          </a:p>
        </p:txBody>
      </p:sp>
      <p:sp>
        <p:nvSpPr>
          <p:cNvPr id="126" name="Arrow: Right 125">
            <a:extLst>
              <a:ext uri="{FF2B5EF4-FFF2-40B4-BE49-F238E27FC236}">
                <a16:creationId xmlns:a16="http://schemas.microsoft.com/office/drawing/2014/main" id="{ABF48232-20FF-6436-0539-7AF4F1A72493}"/>
              </a:ext>
            </a:extLst>
          </p:cNvPr>
          <p:cNvSpPr/>
          <p:nvPr/>
        </p:nvSpPr>
        <p:spPr>
          <a:xfrm>
            <a:off x="8672309" y="5137105"/>
            <a:ext cx="352036" cy="317916"/>
          </a:xfrm>
          <a:custGeom>
            <a:avLst/>
            <a:gdLst>
              <a:gd name="connsiteX0" fmla="*/ 0 w 352036"/>
              <a:gd name="connsiteY0" fmla="*/ 96147 h 317916"/>
              <a:gd name="connsiteX1" fmla="*/ 193078 w 352036"/>
              <a:gd name="connsiteY1" fmla="*/ 96147 h 317916"/>
              <a:gd name="connsiteX2" fmla="*/ 193078 w 352036"/>
              <a:gd name="connsiteY2" fmla="*/ 0 h 317916"/>
              <a:gd name="connsiteX3" fmla="*/ 352036 w 352036"/>
              <a:gd name="connsiteY3" fmla="*/ 158958 h 317916"/>
              <a:gd name="connsiteX4" fmla="*/ 193078 w 352036"/>
              <a:gd name="connsiteY4" fmla="*/ 317916 h 317916"/>
              <a:gd name="connsiteX5" fmla="*/ 193078 w 352036"/>
              <a:gd name="connsiteY5" fmla="*/ 221769 h 317916"/>
              <a:gd name="connsiteX6" fmla="*/ 0 w 352036"/>
              <a:gd name="connsiteY6" fmla="*/ 221769 h 317916"/>
              <a:gd name="connsiteX7" fmla="*/ 0 w 352036"/>
              <a:gd name="connsiteY7" fmla="*/ 96147 h 31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036" h="317916" fill="none" extrusionOk="0">
                <a:moveTo>
                  <a:pt x="0" y="96147"/>
                </a:moveTo>
                <a:cubicBezTo>
                  <a:pt x="82544" y="91527"/>
                  <a:pt x="161438" y="113291"/>
                  <a:pt x="193078" y="96147"/>
                </a:cubicBezTo>
                <a:cubicBezTo>
                  <a:pt x="191165" y="61004"/>
                  <a:pt x="188113" y="32669"/>
                  <a:pt x="193078" y="0"/>
                </a:cubicBezTo>
                <a:cubicBezTo>
                  <a:pt x="273761" y="70153"/>
                  <a:pt x="293768" y="99764"/>
                  <a:pt x="352036" y="158958"/>
                </a:cubicBezTo>
                <a:cubicBezTo>
                  <a:pt x="292638" y="223629"/>
                  <a:pt x="251031" y="283689"/>
                  <a:pt x="193078" y="317916"/>
                </a:cubicBezTo>
                <a:cubicBezTo>
                  <a:pt x="196550" y="305590"/>
                  <a:pt x="200881" y="246490"/>
                  <a:pt x="193078" y="221769"/>
                </a:cubicBezTo>
                <a:cubicBezTo>
                  <a:pt x="154968" y="235738"/>
                  <a:pt x="24227" y="219745"/>
                  <a:pt x="0" y="221769"/>
                </a:cubicBezTo>
                <a:cubicBezTo>
                  <a:pt x="2568" y="173232"/>
                  <a:pt x="-9704" y="136870"/>
                  <a:pt x="0" y="96147"/>
                </a:cubicBezTo>
                <a:close/>
              </a:path>
              <a:path w="352036" h="317916" stroke="0" extrusionOk="0">
                <a:moveTo>
                  <a:pt x="0" y="96147"/>
                </a:moveTo>
                <a:cubicBezTo>
                  <a:pt x="51705" y="88416"/>
                  <a:pt x="155354" y="91431"/>
                  <a:pt x="193078" y="96147"/>
                </a:cubicBezTo>
                <a:cubicBezTo>
                  <a:pt x="196755" y="55991"/>
                  <a:pt x="199589" y="46734"/>
                  <a:pt x="193078" y="0"/>
                </a:cubicBezTo>
                <a:cubicBezTo>
                  <a:pt x="227138" y="57451"/>
                  <a:pt x="274851" y="94313"/>
                  <a:pt x="352036" y="158958"/>
                </a:cubicBezTo>
                <a:cubicBezTo>
                  <a:pt x="268662" y="232326"/>
                  <a:pt x="219545" y="310323"/>
                  <a:pt x="193078" y="317916"/>
                </a:cubicBezTo>
                <a:cubicBezTo>
                  <a:pt x="198305" y="300768"/>
                  <a:pt x="194453" y="257416"/>
                  <a:pt x="193078" y="221769"/>
                </a:cubicBezTo>
                <a:cubicBezTo>
                  <a:pt x="161789" y="214020"/>
                  <a:pt x="66233" y="221316"/>
                  <a:pt x="0" y="221769"/>
                </a:cubicBezTo>
                <a:cubicBezTo>
                  <a:pt x="-3397" y="163234"/>
                  <a:pt x="-8806" y="124264"/>
                  <a:pt x="0" y="96147"/>
                </a:cubicBezTo>
                <a:close/>
              </a:path>
            </a:pathLst>
          </a:custGeom>
          <a:solidFill>
            <a:srgbClr val="EBE4D6"/>
          </a:solidFill>
          <a:ln w="28575">
            <a:solidFill>
              <a:srgbClr val="696A63"/>
            </a:solidFill>
            <a:extLst>
              <a:ext uri="{C807C97D-BFC1-408E-A445-0C87EB9F89A2}">
                <ask:lineSketchStyleProps xmlns:ask="http://schemas.microsoft.com/office/drawing/2018/sketchyshapes" sd="4118900448">
                  <a:prstGeom prst="rightArrow">
                    <a:avLst>
                      <a:gd name="adj1" fmla="val 39514"/>
                      <a:gd name="adj2" fmla="val 50000"/>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0" name="Group 129">
            <a:extLst>
              <a:ext uri="{FF2B5EF4-FFF2-40B4-BE49-F238E27FC236}">
                <a16:creationId xmlns:a16="http://schemas.microsoft.com/office/drawing/2014/main" id="{7978FFE3-7953-8063-DDF8-7393D95BC8B5}"/>
              </a:ext>
            </a:extLst>
          </p:cNvPr>
          <p:cNvGrpSpPr/>
          <p:nvPr/>
        </p:nvGrpSpPr>
        <p:grpSpPr>
          <a:xfrm>
            <a:off x="8961845" y="4279877"/>
            <a:ext cx="1273717" cy="1762273"/>
            <a:chOff x="10314198" y="3676819"/>
            <a:chExt cx="1273717" cy="1762273"/>
          </a:xfrm>
        </p:grpSpPr>
        <p:pic>
          <p:nvPicPr>
            <p:cNvPr id="128" name="Graphic 127" descr="Aspiration outline">
              <a:extLst>
                <a:ext uri="{FF2B5EF4-FFF2-40B4-BE49-F238E27FC236}">
                  <a16:creationId xmlns:a16="http://schemas.microsoft.com/office/drawing/2014/main" id="{5E42A64D-7286-116A-B163-5F053A85630F}"/>
                </a:ext>
              </a:extLst>
            </p:cNvPr>
            <p:cNvPicPr>
              <a:picLocks noChangeAspect="1"/>
            </p:cNvPicPr>
            <p:nvPr/>
          </p:nvPicPr>
          <p:blipFill>
            <a:blip r:embed="rId11">
              <a:extLst>
                <a:ext uri="{96DAC541-7B7A-43D3-8B79-37D633B846F1}">
                  <asvg:svgBlip xmlns:asvg="http://schemas.microsoft.com/office/drawing/2016/SVG/main" r:embed="rId12"/>
                </a:ext>
              </a:extLst>
            </a:blip>
            <a:srcRect t="16254" b="-1"/>
            <a:stretch/>
          </p:blipFill>
          <p:spPr>
            <a:xfrm rot="20862084">
              <a:off x="10314198" y="4392680"/>
              <a:ext cx="1252997" cy="1046412"/>
            </a:xfrm>
            <a:prstGeom prst="rect">
              <a:avLst/>
            </a:prstGeom>
          </p:spPr>
        </p:pic>
        <p:pic>
          <p:nvPicPr>
            <p:cNvPr id="125" name="Graphic 124" descr="Folder with solid fill">
              <a:extLst>
                <a:ext uri="{FF2B5EF4-FFF2-40B4-BE49-F238E27FC236}">
                  <a16:creationId xmlns:a16="http://schemas.microsoft.com/office/drawing/2014/main" id="{5B815C5C-DE2D-AD97-F586-2F277F5340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719022">
              <a:off x="10698418" y="3676819"/>
              <a:ext cx="889497" cy="827303"/>
            </a:xfrm>
            <a:prstGeom prst="rect">
              <a:avLst/>
            </a:prstGeom>
          </p:spPr>
        </p:pic>
      </p:grpSp>
      <p:pic>
        <p:nvPicPr>
          <p:cNvPr id="137" name="Graphic 136" descr="Clock with solid fill">
            <a:extLst>
              <a:ext uri="{FF2B5EF4-FFF2-40B4-BE49-F238E27FC236}">
                <a16:creationId xmlns:a16="http://schemas.microsoft.com/office/drawing/2014/main" id="{974D9E48-B15A-50A3-585B-28E3FDC619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48399" y="2164509"/>
            <a:ext cx="914400" cy="914400"/>
          </a:xfrm>
          <a:prstGeom prst="rect">
            <a:avLst/>
          </a:prstGeom>
        </p:spPr>
      </p:pic>
      <p:grpSp>
        <p:nvGrpSpPr>
          <p:cNvPr id="138" name="Group 137">
            <a:extLst>
              <a:ext uri="{FF2B5EF4-FFF2-40B4-BE49-F238E27FC236}">
                <a16:creationId xmlns:a16="http://schemas.microsoft.com/office/drawing/2014/main" id="{8ED5F17E-9A8F-B5C0-D1BC-FA978AC3B0EA}"/>
              </a:ext>
            </a:extLst>
          </p:cNvPr>
          <p:cNvGrpSpPr/>
          <p:nvPr/>
        </p:nvGrpSpPr>
        <p:grpSpPr>
          <a:xfrm>
            <a:off x="7158410" y="4907837"/>
            <a:ext cx="1208213" cy="999140"/>
            <a:chOff x="6613354" y="2905040"/>
            <a:chExt cx="1677653" cy="1446411"/>
          </a:xfrm>
        </p:grpSpPr>
        <p:pic>
          <p:nvPicPr>
            <p:cNvPr id="139" name="Graphic 138" descr="Money with solid fill">
              <a:extLst>
                <a:ext uri="{FF2B5EF4-FFF2-40B4-BE49-F238E27FC236}">
                  <a16:creationId xmlns:a16="http://schemas.microsoft.com/office/drawing/2014/main" id="{47572AF7-4E1F-2E26-D7E7-83B4B96E7F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6607" y="2905040"/>
              <a:ext cx="596177" cy="596177"/>
            </a:xfrm>
            <a:prstGeom prst="rect">
              <a:avLst/>
            </a:prstGeom>
          </p:spPr>
        </p:pic>
        <p:pic>
          <p:nvPicPr>
            <p:cNvPr id="140" name="Graphic 139" descr="Coins outline">
              <a:extLst>
                <a:ext uri="{FF2B5EF4-FFF2-40B4-BE49-F238E27FC236}">
                  <a16:creationId xmlns:a16="http://schemas.microsoft.com/office/drawing/2014/main" id="{AE8415AE-83E2-7F21-C4DC-ABB194A6D5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56631" y="3327508"/>
              <a:ext cx="435765" cy="435765"/>
            </a:xfrm>
            <a:prstGeom prst="rect">
              <a:avLst/>
            </a:prstGeom>
          </p:spPr>
        </p:pic>
        <p:pic>
          <p:nvPicPr>
            <p:cNvPr id="141" name="Graphic 140" descr="Open hand with solid fill">
              <a:extLst>
                <a:ext uri="{FF2B5EF4-FFF2-40B4-BE49-F238E27FC236}">
                  <a16:creationId xmlns:a16="http://schemas.microsoft.com/office/drawing/2014/main" id="{7405B775-55F5-71D0-2F91-055307F8E9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13354" y="3437051"/>
              <a:ext cx="914400" cy="914400"/>
            </a:xfrm>
            <a:prstGeom prst="rect">
              <a:avLst/>
            </a:prstGeom>
          </p:spPr>
        </p:pic>
        <p:pic>
          <p:nvPicPr>
            <p:cNvPr id="142" name="Graphic 141" descr="Open hand with solid fill">
              <a:extLst>
                <a:ext uri="{FF2B5EF4-FFF2-40B4-BE49-F238E27FC236}">
                  <a16:creationId xmlns:a16="http://schemas.microsoft.com/office/drawing/2014/main" id="{7BAE1FE7-CE02-EA32-BFB4-CCD7B40394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7376607" y="3170927"/>
              <a:ext cx="914400" cy="914400"/>
            </a:xfrm>
            <a:prstGeom prst="rect">
              <a:avLst/>
            </a:prstGeom>
          </p:spPr>
        </p:pic>
      </p:grpSp>
      <p:pic>
        <p:nvPicPr>
          <p:cNvPr id="2" name="Picture 1">
            <a:extLst>
              <a:ext uri="{FF2B5EF4-FFF2-40B4-BE49-F238E27FC236}">
                <a16:creationId xmlns:a16="http://schemas.microsoft.com/office/drawing/2014/main" id="{0190BF0E-32DF-3CDA-9DE7-F013FFA6C07B}"/>
              </a:ext>
            </a:extLst>
          </p:cNvPr>
          <p:cNvPicPr>
            <a:picLocks noChangeAspect="1"/>
          </p:cNvPicPr>
          <p:nvPr/>
        </p:nvPicPr>
        <p:blipFill>
          <a:blip r:embed="rId26"/>
          <a:stretch>
            <a:fillRect/>
          </a:stretch>
        </p:blipFill>
        <p:spPr>
          <a:xfrm>
            <a:off x="0" y="0"/>
            <a:ext cx="1759632" cy="265569"/>
          </a:xfrm>
          <a:prstGeom prst="rect">
            <a:avLst/>
          </a:prstGeom>
        </p:spPr>
      </p:pic>
      <p:pic>
        <p:nvPicPr>
          <p:cNvPr id="3" name="Picture 2" descr="A logo of an owl&#10;&#10;Description automatically generated">
            <a:extLst>
              <a:ext uri="{FF2B5EF4-FFF2-40B4-BE49-F238E27FC236}">
                <a16:creationId xmlns:a16="http://schemas.microsoft.com/office/drawing/2014/main" id="{A5876165-54AD-053B-774E-69F00149FDAC}"/>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tretch>
            <a:fillRect/>
          </a:stretch>
        </p:blipFill>
        <p:spPr>
          <a:xfrm>
            <a:off x="10868518" y="1"/>
            <a:ext cx="1323482" cy="1417834"/>
          </a:xfrm>
          <a:prstGeom prst="rect">
            <a:avLst/>
          </a:prstGeom>
        </p:spPr>
      </p:pic>
    </p:spTree>
    <p:extLst>
      <p:ext uri="{BB962C8B-B14F-4D97-AF65-F5344CB8AC3E}">
        <p14:creationId xmlns:p14="http://schemas.microsoft.com/office/powerpoint/2010/main" val="2408874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A323E-C2D3-B6A9-E023-0CAFABB3F07D}"/>
            </a:ext>
          </a:extLst>
        </p:cNvPr>
        <p:cNvGrpSpPr/>
        <p:nvPr/>
      </p:nvGrpSpPr>
      <p:grpSpPr>
        <a:xfrm>
          <a:off x="0" y="0"/>
          <a:ext cx="0" cy="0"/>
          <a:chOff x="0" y="0"/>
          <a:chExt cx="0" cy="0"/>
        </a:xfrm>
      </p:grpSpPr>
      <p:sp>
        <p:nvSpPr>
          <p:cNvPr id="4" name="Otsikko 1">
            <a:extLst>
              <a:ext uri="{FF2B5EF4-FFF2-40B4-BE49-F238E27FC236}">
                <a16:creationId xmlns:a16="http://schemas.microsoft.com/office/drawing/2014/main" id="{60B6CB20-9B54-7196-AA0C-A79882E42202}"/>
              </a:ext>
            </a:extLst>
          </p:cNvPr>
          <p:cNvSpPr txBox="1">
            <a:spLocks/>
          </p:cNvSpPr>
          <p:nvPr/>
        </p:nvSpPr>
        <p:spPr>
          <a:xfrm>
            <a:off x="1544186" y="460661"/>
            <a:ext cx="9040687" cy="113607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algn="ctr"/>
            <a:r>
              <a:rPr lang="en-GB"/>
              <a:t>Sellers &amp; Buyers</a:t>
            </a:r>
            <a:endParaRPr lang="en-GB" b="0">
              <a:ea typeface="+mj-lt"/>
              <a:cs typeface="+mj-lt"/>
            </a:endParaRPr>
          </a:p>
        </p:txBody>
      </p:sp>
      <p:pic>
        <p:nvPicPr>
          <p:cNvPr id="2" name="Picture 1">
            <a:extLst>
              <a:ext uri="{FF2B5EF4-FFF2-40B4-BE49-F238E27FC236}">
                <a16:creationId xmlns:a16="http://schemas.microsoft.com/office/drawing/2014/main" id="{F33A48C5-B059-E1EB-2621-C76909EE2290}"/>
              </a:ext>
            </a:extLst>
          </p:cNvPr>
          <p:cNvPicPr>
            <a:picLocks noChangeAspect="1"/>
          </p:cNvPicPr>
          <p:nvPr/>
        </p:nvPicPr>
        <p:blipFill>
          <a:blip r:embed="rId3"/>
          <a:stretch>
            <a:fillRect/>
          </a:stretch>
        </p:blipFill>
        <p:spPr>
          <a:xfrm>
            <a:off x="0" y="0"/>
            <a:ext cx="1759632" cy="265569"/>
          </a:xfrm>
          <a:prstGeom prst="rect">
            <a:avLst/>
          </a:prstGeom>
        </p:spPr>
      </p:pic>
      <p:pic>
        <p:nvPicPr>
          <p:cNvPr id="3" name="Picture 2" descr="A logo of an owl&#10;&#10;Description automatically generated">
            <a:extLst>
              <a:ext uri="{FF2B5EF4-FFF2-40B4-BE49-F238E27FC236}">
                <a16:creationId xmlns:a16="http://schemas.microsoft.com/office/drawing/2014/main" id="{AF47DAA8-81D7-C10B-33E3-CAE4A1CB25E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tretch>
            <a:fillRect/>
          </a:stretch>
        </p:blipFill>
        <p:spPr>
          <a:xfrm>
            <a:off x="10868518" y="1"/>
            <a:ext cx="1323482" cy="1417834"/>
          </a:xfrm>
          <a:prstGeom prst="rect">
            <a:avLst/>
          </a:prstGeom>
        </p:spPr>
      </p:pic>
      <p:cxnSp>
        <p:nvCxnSpPr>
          <p:cNvPr id="7" name="Straight Connector 6">
            <a:extLst>
              <a:ext uri="{FF2B5EF4-FFF2-40B4-BE49-F238E27FC236}">
                <a16:creationId xmlns:a16="http://schemas.microsoft.com/office/drawing/2014/main" id="{47DBCA9B-C578-BC4D-45CC-D65BFE37B5F9}"/>
              </a:ext>
            </a:extLst>
          </p:cNvPr>
          <p:cNvCxnSpPr>
            <a:cxnSpLocks/>
          </p:cNvCxnSpPr>
          <p:nvPr/>
        </p:nvCxnSpPr>
        <p:spPr>
          <a:xfrm>
            <a:off x="6064529" y="1880839"/>
            <a:ext cx="0" cy="3984702"/>
          </a:xfrm>
          <a:prstGeom prst="line">
            <a:avLst/>
          </a:prstGeom>
          <a:ln w="38100">
            <a:solidFill>
              <a:srgbClr val="5A7F67"/>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F38DE3B-B40F-EF7D-4527-4412D16E5DD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63" b="89891" l="8429" r="91143">
                        <a14:foregroundMark x1="8571" y1="35246" x2="8571" y2="35246"/>
                        <a14:foregroundMark x1="10429" y1="46448" x2="10429" y2="46448"/>
                        <a14:foregroundMark x1="15286" y1="50820" x2="15286" y2="50820"/>
                        <a14:foregroundMark x1="35571" y1="38251" x2="35571" y2="38251"/>
                        <a14:foregroundMark x1="42143" y1="47814" x2="42143" y2="47814"/>
                        <a14:foregroundMark x1="50000" y1="45902" x2="50000" y2="45902"/>
                        <a14:foregroundMark x1="56429" y1="45082" x2="56429" y2="45082"/>
                        <a14:foregroundMark x1="91143" y1="53825" x2="91143" y2="53825"/>
                      </a14:backgroundRemoval>
                    </a14:imgEffect>
                  </a14:imgLayer>
                </a14:imgProps>
              </a:ext>
            </a:extLst>
          </a:blip>
          <a:stretch>
            <a:fillRect/>
          </a:stretch>
        </p:blipFill>
        <p:spPr>
          <a:xfrm>
            <a:off x="6709781" y="1690180"/>
            <a:ext cx="1326531" cy="693586"/>
          </a:xfrm>
          <a:prstGeom prst="rect">
            <a:avLst/>
          </a:prstGeom>
        </p:spPr>
      </p:pic>
      <p:pic>
        <p:nvPicPr>
          <p:cNvPr id="15" name="Picture 14">
            <a:extLst>
              <a:ext uri="{FF2B5EF4-FFF2-40B4-BE49-F238E27FC236}">
                <a16:creationId xmlns:a16="http://schemas.microsoft.com/office/drawing/2014/main" id="{8B5D989E-5983-4371-EF7F-198DCA046E7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15152" y1="48193" x2="15152" y2="48193"/>
                        <a14:foregroundMark x1="23434" y1="47791" x2="23434" y2="47791"/>
                        <a14:foregroundMark x1="32525" y1="45783" x2="32525" y2="45783"/>
                        <a14:foregroundMark x1="46465" y1="47791" x2="46465" y2="47791"/>
                        <a14:foregroundMark x1="55960" y1="40562" x2="55960" y2="40562"/>
                        <a14:foregroundMark x1="60404" y1="41767" x2="60404" y2="41767"/>
                        <a14:backgroundMark x1="74747" y1="36948" x2="74747" y2="36948"/>
                        <a14:backgroundMark x1="72727" y1="45382" x2="72727" y2="45382"/>
                      </a14:backgroundRemoval>
                    </a14:imgEffect>
                  </a14:imgLayer>
                </a14:imgProps>
              </a:ext>
            </a:extLst>
          </a:blip>
          <a:stretch>
            <a:fillRect/>
          </a:stretch>
        </p:blipFill>
        <p:spPr>
          <a:xfrm>
            <a:off x="8394422" y="1690180"/>
            <a:ext cx="1670328" cy="840226"/>
          </a:xfrm>
          <a:prstGeom prst="rect">
            <a:avLst/>
          </a:prstGeom>
        </p:spPr>
      </p:pic>
      <p:pic>
        <p:nvPicPr>
          <p:cNvPr id="16" name="Picture 15">
            <a:extLst>
              <a:ext uri="{FF2B5EF4-FFF2-40B4-BE49-F238E27FC236}">
                <a16:creationId xmlns:a16="http://schemas.microsoft.com/office/drawing/2014/main" id="{099B2ED2-7188-70AB-B33E-E23D9DB8883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3380" r="97018">
                        <a14:foregroundMark x1="14712" y1="29000" x2="14712" y2="29000"/>
                        <a14:foregroundMark x1="26640" y1="90000" x2="26640" y2="90000"/>
                        <a14:foregroundMark x1="3380" y1="40000" x2="3380" y2="40000"/>
                        <a14:foregroundMark x1="52286" y1="86000" x2="52286" y2="86000"/>
                        <a14:foregroundMark x1="35586" y1="63000" x2="35586" y2="63000"/>
                        <a14:foregroundMark x1="40755" y1="54000" x2="40755" y2="54000"/>
                        <a14:foregroundMark x1="64612" y1="39000" x2="64612" y2="39000"/>
                        <a14:foregroundMark x1="75348" y1="33000" x2="75348" y2="33000"/>
                        <a14:foregroundMark x1="80716" y1="48000" x2="80716" y2="46000"/>
                        <a14:foregroundMark x1="80517" y1="16000" x2="80517" y2="16000"/>
                        <a14:foregroundMark x1="90060" y1="43000" x2="90060" y2="43000"/>
                        <a14:foregroundMark x1="97018" y1="45000" x2="97018" y2="45000"/>
                        <a14:foregroundMark x1="93042" y1="45000" x2="93042" y2="45000"/>
                      </a14:backgroundRemoval>
                    </a14:imgEffect>
                  </a14:imgLayer>
                </a14:imgProps>
              </a:ext>
            </a:extLst>
          </a:blip>
          <a:stretch>
            <a:fillRect/>
          </a:stretch>
        </p:blipFill>
        <p:spPr>
          <a:xfrm>
            <a:off x="7203215" y="2774331"/>
            <a:ext cx="1191207" cy="236820"/>
          </a:xfrm>
          <a:prstGeom prst="rect">
            <a:avLst/>
          </a:prstGeom>
        </p:spPr>
      </p:pic>
      <p:pic>
        <p:nvPicPr>
          <p:cNvPr id="17" name="Picture 16">
            <a:extLst>
              <a:ext uri="{FF2B5EF4-FFF2-40B4-BE49-F238E27FC236}">
                <a16:creationId xmlns:a16="http://schemas.microsoft.com/office/drawing/2014/main" id="{EAD18367-980E-BAEC-1563-D7F360B345F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412" b="94118" l="1852" r="98148">
                        <a14:foregroundMark x1="8418" y1="85882" x2="5892" y2="24706"/>
                        <a14:foregroundMark x1="6397" y1="72941" x2="2694" y2="72941"/>
                        <a14:foregroundMark x1="5556" y1="23529" x2="4882" y2="16471"/>
                        <a14:foregroundMark x1="2694" y1="75294" x2="1852" y2="74118"/>
                        <a14:foregroundMark x1="15993" y1="16471" x2="21380" y2="70588"/>
                        <a14:foregroundMark x1="17340" y1="70588" x2="22727" y2="15294"/>
                        <a14:foregroundMark x1="15993" y1="14118" x2="15993" y2="14118"/>
                        <a14:foregroundMark x1="14983" y1="11765" x2="14983" y2="11765"/>
                        <a14:foregroundMark x1="23232" y1="82353" x2="23232" y2="82353"/>
                        <a14:foregroundMark x1="16162" y1="90588" x2="16162" y2="90588"/>
                        <a14:foregroundMark x1="42593" y1="49412" x2="42593" y2="49412"/>
                        <a14:foregroundMark x1="30640" y1="65882" x2="30640" y2="65882"/>
                        <a14:foregroundMark x1="30640" y1="71765" x2="36195" y2="71765"/>
                        <a14:foregroundMark x1="34175" y1="28235" x2="37037" y2="88235"/>
                        <a14:foregroundMark x1="37037" y1="88235" x2="36700" y2="95294"/>
                        <a14:foregroundMark x1="52694" y1="17647" x2="43603" y2="37647"/>
                        <a14:foregroundMark x1="43603" y1="37647" x2="50168" y2="85882"/>
                        <a14:foregroundMark x1="50168" y1="85882" x2="52357" y2="70588"/>
                        <a14:foregroundMark x1="60438" y1="11765" x2="65152" y2="17647"/>
                        <a14:foregroundMark x1="62290" y1="24706" x2="62290" y2="32941"/>
                        <a14:foregroundMark x1="73401" y1="20000" x2="73401" y2="20000"/>
                        <a14:foregroundMark x1="91582" y1="12941" x2="91582" y2="12941"/>
                        <a14:foregroundMark x1="89226" y1="16471" x2="89057" y2="51765"/>
                        <a14:foregroundMark x1="96801" y1="23529" x2="98148" y2="31765"/>
                        <a14:foregroundMark x1="89731" y1="84706" x2="89226" y2="56471"/>
                        <a14:foregroundMark x1="81818" y1="31765" x2="81987" y2="18824"/>
                        <a14:foregroundMark x1="49832" y1="51765" x2="49832" y2="51765"/>
                      </a14:backgroundRemoval>
                    </a14:imgEffect>
                  </a14:imgLayer>
                </a14:imgProps>
              </a:ext>
            </a:extLst>
          </a:blip>
          <a:stretch>
            <a:fillRect/>
          </a:stretch>
        </p:blipFill>
        <p:spPr>
          <a:xfrm>
            <a:off x="9391460" y="2892741"/>
            <a:ext cx="1193413" cy="170774"/>
          </a:xfrm>
          <a:prstGeom prst="rect">
            <a:avLst/>
          </a:prstGeom>
        </p:spPr>
      </p:pic>
      <p:pic>
        <p:nvPicPr>
          <p:cNvPr id="18" name="Picture 17">
            <a:extLst>
              <a:ext uri="{FF2B5EF4-FFF2-40B4-BE49-F238E27FC236}">
                <a16:creationId xmlns:a16="http://schemas.microsoft.com/office/drawing/2014/main" id="{69FABF2F-F413-42A5-5686-83DEB88707E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3395" r="99709">
                        <a14:foregroundMark x1="15907" y1="22857" x2="15907" y2="22857"/>
                        <a14:foregroundMark x1="3880" y1="50000" x2="3880" y2="50000"/>
                        <a14:foregroundMark x1="3492" y1="50952" x2="5723" y2="61905"/>
                        <a14:foregroundMark x1="4850" y1="73333" x2="5917" y2="49048"/>
                        <a14:foregroundMark x1="3395" y1="31429" x2="4850" y2="63333"/>
                        <a14:foregroundMark x1="40834" y1="44286" x2="40834" y2="44286"/>
                        <a14:foregroundMark x1="48594" y1="40952" x2="48594" y2="40952"/>
                        <a14:foregroundMark x1="62076" y1="40476" x2="62076" y2="40476"/>
                        <a14:foregroundMark x1="68574" y1="36667" x2="68574" y2="36667"/>
                        <a14:foregroundMark x1="68380" y1="19048" x2="68380" y2="19048"/>
                        <a14:foregroundMark x1="73715" y1="40476" x2="73715" y2="40476"/>
                        <a14:foregroundMark x1="86906" y1="39524" x2="86906" y2="39524"/>
                        <a14:foregroundMark x1="96217" y1="43810" x2="96217" y2="43810"/>
                        <a14:foregroundMark x1="99709" y1="40000" x2="99709" y2="40000"/>
                      </a14:backgroundRemoval>
                    </a14:imgEffect>
                  </a14:imgLayer>
                </a14:imgProps>
              </a:ext>
            </a:extLst>
          </a:blip>
          <a:stretch>
            <a:fillRect/>
          </a:stretch>
        </p:blipFill>
        <p:spPr>
          <a:xfrm>
            <a:off x="6871476" y="3587530"/>
            <a:ext cx="1624244" cy="330836"/>
          </a:xfrm>
          <a:prstGeom prst="rect">
            <a:avLst/>
          </a:prstGeom>
        </p:spPr>
      </p:pic>
      <p:pic>
        <p:nvPicPr>
          <p:cNvPr id="19" name="Picture 18">
            <a:extLst>
              <a:ext uri="{FF2B5EF4-FFF2-40B4-BE49-F238E27FC236}">
                <a16:creationId xmlns:a16="http://schemas.microsoft.com/office/drawing/2014/main" id="{A6C981BD-F2DD-EA48-3884-0790BB835364}"/>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250" b="99500" l="3748" r="97830">
                        <a14:foregroundMark x1="21400" y1="30500" x2="21400" y2="30500"/>
                        <a14:foregroundMark x1="3846" y1="41250" x2="3846" y2="41250"/>
                        <a14:foregroundMark x1="25247" y1="2250" x2="25247" y2="2250"/>
                        <a14:foregroundMark x1="28402" y1="64500" x2="28107" y2="64500"/>
                        <a14:foregroundMark x1="27120" y1="84750" x2="27120" y2="84750"/>
                        <a14:foregroundMark x1="51972" y1="30750" x2="51972" y2="30750"/>
                        <a14:foregroundMark x1="17949" y1="99500" x2="17949" y2="99500"/>
                        <a14:foregroundMark x1="34714" y1="59750" x2="34714" y2="59750"/>
                        <a14:foregroundMark x1="60158" y1="50500" x2="60158" y2="50500"/>
                        <a14:foregroundMark x1="76430" y1="49500" x2="76430" y2="49500"/>
                        <a14:foregroundMark x1="82051" y1="48750" x2="82051" y2="48750"/>
                        <a14:foregroundMark x1="82939" y1="27500" x2="82939" y2="27500"/>
                        <a14:foregroundMark x1="96351" y1="46750" x2="96351" y2="46750"/>
                        <a14:foregroundMark x1="92604" y1="59500" x2="90237" y2="59000"/>
                        <a14:foregroundMark x1="96943" y1="61000" x2="97830" y2="66000"/>
                      </a14:backgroundRemoval>
                    </a14:imgEffect>
                  </a14:imgLayer>
                </a14:imgProps>
              </a:ext>
            </a:extLst>
          </a:blip>
          <a:stretch>
            <a:fillRect/>
          </a:stretch>
        </p:blipFill>
        <p:spPr>
          <a:xfrm>
            <a:off x="456503" y="1544645"/>
            <a:ext cx="1451108" cy="572429"/>
          </a:xfrm>
          <a:prstGeom prst="rect">
            <a:avLst/>
          </a:prstGeom>
        </p:spPr>
      </p:pic>
      <p:pic>
        <p:nvPicPr>
          <p:cNvPr id="23" name="Picture 22">
            <a:extLst>
              <a:ext uri="{FF2B5EF4-FFF2-40B4-BE49-F238E27FC236}">
                <a16:creationId xmlns:a16="http://schemas.microsoft.com/office/drawing/2014/main" id="{283771D3-3D51-8E39-E877-7FCA63D67E51}"/>
              </a:ext>
            </a:extLst>
          </p:cNvPr>
          <p:cNvPicPr>
            <a:picLocks noChangeAspect="1"/>
          </p:cNvPicPr>
          <p:nvPr/>
        </p:nvPicPr>
        <p:blipFill>
          <a:blip r:embed="rId18"/>
          <a:stretch>
            <a:fillRect/>
          </a:stretch>
        </p:blipFill>
        <p:spPr>
          <a:xfrm>
            <a:off x="2722920" y="1634099"/>
            <a:ext cx="1451109" cy="565892"/>
          </a:xfrm>
          <a:prstGeom prst="rect">
            <a:avLst/>
          </a:prstGeom>
        </p:spPr>
      </p:pic>
      <p:pic>
        <p:nvPicPr>
          <p:cNvPr id="26" name="Picture 25">
            <a:extLst>
              <a:ext uri="{FF2B5EF4-FFF2-40B4-BE49-F238E27FC236}">
                <a16:creationId xmlns:a16="http://schemas.microsoft.com/office/drawing/2014/main" id="{196CB3DC-87ED-98D9-429D-1F968F461731}"/>
              </a:ext>
            </a:extLst>
          </p:cNvPr>
          <p:cNvPicPr>
            <a:picLocks noChangeAspect="1"/>
          </p:cNvPicPr>
          <p:nvPr/>
        </p:nvPicPr>
        <p:blipFill>
          <a:blip r:embed="rId19"/>
          <a:stretch>
            <a:fillRect/>
          </a:stretch>
        </p:blipFill>
        <p:spPr>
          <a:xfrm>
            <a:off x="879816" y="2530406"/>
            <a:ext cx="1156591" cy="254596"/>
          </a:xfrm>
          <a:prstGeom prst="rect">
            <a:avLst/>
          </a:prstGeom>
        </p:spPr>
      </p:pic>
      <p:pic>
        <p:nvPicPr>
          <p:cNvPr id="27" name="Picture 26">
            <a:extLst>
              <a:ext uri="{FF2B5EF4-FFF2-40B4-BE49-F238E27FC236}">
                <a16:creationId xmlns:a16="http://schemas.microsoft.com/office/drawing/2014/main" id="{D5C74966-CF66-E698-8D0B-0517D835F4E3}"/>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7955" b="97727" l="1571" r="99302">
                        <a14:foregroundMark x1="1571" y1="37500" x2="2443" y2="42045"/>
                        <a14:foregroundMark x1="12216" y1="31818" x2="12216" y2="31818"/>
                        <a14:foregroundMark x1="18325" y1="27273" x2="18325" y2="27273"/>
                        <a14:foregroundMark x1="25829" y1="31818" x2="25829" y2="31818"/>
                        <a14:foregroundMark x1="33682" y1="37500" x2="33682" y2="37500"/>
                        <a14:foregroundMark x1="50960" y1="38636" x2="50960" y2="38636"/>
                        <a14:foregroundMark x1="61780" y1="35227" x2="61780" y2="35227"/>
                        <a14:foregroundMark x1="67539" y1="35227" x2="67539" y2="35227"/>
                        <a14:foregroundMark x1="74869" y1="35227" x2="74869" y2="35227"/>
                        <a14:foregroundMark x1="89005" y1="35227" x2="89005" y2="35227"/>
                        <a14:foregroundMark x1="91798" y1="62500" x2="91798" y2="62500"/>
                        <a14:foregroundMark x1="92670" y1="44318" x2="93368" y2="68182"/>
                        <a14:foregroundMark x1="98429" y1="67045" x2="99476" y2="29545"/>
                        <a14:foregroundMark x1="92845" y1="7955" x2="92845" y2="7955"/>
                        <a14:foregroundMark x1="91798" y1="97727" x2="91798" y2="97727"/>
                        <a14:foregroundMark x1="58988" y1="43182" x2="58988" y2="43182"/>
                        <a14:foregroundMark x1="51832" y1="53409" x2="51832" y2="53409"/>
                        <a14:foregroundMark x1="47120" y1="63636" x2="47120" y2="63636"/>
                        <a14:foregroundMark x1="34031" y1="52273" x2="34031" y2="52273"/>
                        <a14:foregroundMark x1="42059" y1="43182" x2="42059" y2="43182"/>
                        <a14:foregroundMark x1="15183" y1="59091" x2="15183" y2="59091"/>
                        <a14:foregroundMark x1="6457" y1="46591" x2="6457" y2="46591"/>
                      </a14:backgroundRemoval>
                    </a14:imgEffect>
                  </a14:imgLayer>
                </a14:imgProps>
              </a:ext>
            </a:extLst>
          </a:blip>
          <a:stretch>
            <a:fillRect/>
          </a:stretch>
        </p:blipFill>
        <p:spPr>
          <a:xfrm>
            <a:off x="2938031" y="2692367"/>
            <a:ext cx="2416679" cy="371148"/>
          </a:xfrm>
          <a:prstGeom prst="rect">
            <a:avLst/>
          </a:prstGeom>
        </p:spPr>
      </p:pic>
      <p:pic>
        <p:nvPicPr>
          <p:cNvPr id="28" name="Picture 27">
            <a:extLst>
              <a:ext uri="{FF2B5EF4-FFF2-40B4-BE49-F238E27FC236}">
                <a16:creationId xmlns:a16="http://schemas.microsoft.com/office/drawing/2014/main" id="{1339B129-A557-8C09-0253-92B5299AFFD6}"/>
              </a:ext>
            </a:extLst>
          </p:cNvPr>
          <p:cNvPicPr>
            <a:picLocks noChangeAspect="1"/>
          </p:cNvPicPr>
          <p:nvPr/>
        </p:nvPicPr>
        <p:blipFill>
          <a:blip r:embed="rId22"/>
          <a:stretch>
            <a:fillRect/>
          </a:stretch>
        </p:blipFill>
        <p:spPr>
          <a:xfrm>
            <a:off x="539557" y="3563302"/>
            <a:ext cx="1549438" cy="619775"/>
          </a:xfrm>
          <a:prstGeom prst="rect">
            <a:avLst/>
          </a:prstGeom>
        </p:spPr>
      </p:pic>
      <p:pic>
        <p:nvPicPr>
          <p:cNvPr id="29" name="Picture 28">
            <a:extLst>
              <a:ext uri="{FF2B5EF4-FFF2-40B4-BE49-F238E27FC236}">
                <a16:creationId xmlns:a16="http://schemas.microsoft.com/office/drawing/2014/main" id="{AAAC6C95-E6C3-B804-A0C4-1A91F1BBAC13}"/>
              </a:ext>
            </a:extLst>
          </p:cNvPr>
          <p:cNvPicPr>
            <a:picLocks noChangeAspect="1"/>
          </p:cNvPicPr>
          <p:nvPr/>
        </p:nvPicPr>
        <p:blipFill>
          <a:blip r:embed="rId23"/>
          <a:stretch>
            <a:fillRect/>
          </a:stretch>
        </p:blipFill>
        <p:spPr>
          <a:xfrm>
            <a:off x="2953113" y="3852942"/>
            <a:ext cx="2304470" cy="380593"/>
          </a:xfrm>
          <a:prstGeom prst="rect">
            <a:avLst/>
          </a:prstGeom>
        </p:spPr>
      </p:pic>
      <p:pic>
        <p:nvPicPr>
          <p:cNvPr id="33" name="Picture 32" descr="A green and black logo&#10;&#10;Description automatically generated">
            <a:extLst>
              <a:ext uri="{FF2B5EF4-FFF2-40B4-BE49-F238E27FC236}">
                <a16:creationId xmlns:a16="http://schemas.microsoft.com/office/drawing/2014/main" id="{27AAF253-C26C-EE0B-B122-46646235967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56503" y="4780299"/>
            <a:ext cx="1732224" cy="1369347"/>
          </a:xfrm>
          <a:prstGeom prst="rect">
            <a:avLst/>
          </a:prstGeom>
        </p:spPr>
      </p:pic>
      <p:pic>
        <p:nvPicPr>
          <p:cNvPr id="35" name="Picture 34" descr="A red square with white text&#10;&#10;Description automatically generated">
            <a:extLst>
              <a:ext uri="{FF2B5EF4-FFF2-40B4-BE49-F238E27FC236}">
                <a16:creationId xmlns:a16="http://schemas.microsoft.com/office/drawing/2014/main" id="{758241E6-B3E0-30A2-C9F4-0205931499E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466189" y="4942252"/>
            <a:ext cx="909095" cy="817639"/>
          </a:xfrm>
          <a:prstGeom prst="rect">
            <a:avLst/>
          </a:prstGeom>
        </p:spPr>
      </p:pic>
      <p:pic>
        <p:nvPicPr>
          <p:cNvPr id="36" name="Picture 35">
            <a:extLst>
              <a:ext uri="{FF2B5EF4-FFF2-40B4-BE49-F238E27FC236}">
                <a16:creationId xmlns:a16="http://schemas.microsoft.com/office/drawing/2014/main" id="{70699FDF-BD3D-1C68-9436-A637CD7C631A}"/>
              </a:ext>
            </a:extLst>
          </p:cNvPr>
          <p:cNvPicPr>
            <a:picLocks noChangeAspect="1"/>
          </p:cNvPicPr>
          <p:nvPr/>
        </p:nvPicPr>
        <p:blipFill>
          <a:blip r:embed="rId26"/>
          <a:srcRect l="16941" t="24185" r="18653" b="27164"/>
          <a:stretch/>
        </p:blipFill>
        <p:spPr>
          <a:xfrm>
            <a:off x="9302666" y="3794486"/>
            <a:ext cx="1977470" cy="840227"/>
          </a:xfrm>
          <a:prstGeom prst="rect">
            <a:avLst/>
          </a:prstGeom>
        </p:spPr>
      </p:pic>
    </p:spTree>
    <p:extLst>
      <p:ext uri="{BB962C8B-B14F-4D97-AF65-F5344CB8AC3E}">
        <p14:creationId xmlns:p14="http://schemas.microsoft.com/office/powerpoint/2010/main" val="4269174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8FF6FD08-4DF4-E997-7934-BD282B5A7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458" y="396234"/>
            <a:ext cx="9275083" cy="6065532"/>
          </a:xfrm>
          <a:prstGeom prst="rect">
            <a:avLst/>
          </a:prstGeom>
        </p:spPr>
      </p:pic>
    </p:spTree>
    <p:extLst>
      <p:ext uri="{BB962C8B-B14F-4D97-AF65-F5344CB8AC3E}">
        <p14:creationId xmlns:p14="http://schemas.microsoft.com/office/powerpoint/2010/main" val="6012763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europe with different countries/regions&#10;&#10;Description automatically generated">
            <a:extLst>
              <a:ext uri="{FF2B5EF4-FFF2-40B4-BE49-F238E27FC236}">
                <a16:creationId xmlns:a16="http://schemas.microsoft.com/office/drawing/2014/main" id="{E95568E7-1F9E-894D-8DD6-1D68F6A329B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4915" t="3931" r="16298" b="3270"/>
          <a:stretch/>
        </p:blipFill>
        <p:spPr>
          <a:xfrm>
            <a:off x="0" y="-1"/>
            <a:ext cx="5822356" cy="6858001"/>
          </a:xfrm>
        </p:spPr>
      </p:pic>
      <p:grpSp>
        <p:nvGrpSpPr>
          <p:cNvPr id="22" name="Group 21">
            <a:extLst>
              <a:ext uri="{FF2B5EF4-FFF2-40B4-BE49-F238E27FC236}">
                <a16:creationId xmlns:a16="http://schemas.microsoft.com/office/drawing/2014/main" id="{8CBF73CE-3DFD-A839-44AC-3B71CC0F2760}"/>
              </a:ext>
            </a:extLst>
          </p:cNvPr>
          <p:cNvGrpSpPr/>
          <p:nvPr/>
        </p:nvGrpSpPr>
        <p:grpSpPr>
          <a:xfrm>
            <a:off x="6835592" y="968584"/>
            <a:ext cx="5061035" cy="4939686"/>
            <a:chOff x="7618017" y="857798"/>
            <a:chExt cx="4308187" cy="4939686"/>
          </a:xfrm>
        </p:grpSpPr>
        <p:grpSp>
          <p:nvGrpSpPr>
            <p:cNvPr id="16" name="Group 15">
              <a:extLst>
                <a:ext uri="{FF2B5EF4-FFF2-40B4-BE49-F238E27FC236}">
                  <a16:creationId xmlns:a16="http://schemas.microsoft.com/office/drawing/2014/main" id="{E7D99EAB-A325-F982-21A3-1B8854484E10}"/>
                </a:ext>
              </a:extLst>
            </p:cNvPr>
            <p:cNvGrpSpPr/>
            <p:nvPr/>
          </p:nvGrpSpPr>
          <p:grpSpPr>
            <a:xfrm>
              <a:off x="7618017" y="857798"/>
              <a:ext cx="4308187" cy="4939686"/>
              <a:chOff x="7618017" y="1461114"/>
              <a:chExt cx="4308187" cy="4939686"/>
            </a:xfrm>
          </p:grpSpPr>
          <p:sp>
            <p:nvSpPr>
              <p:cNvPr id="6" name="Rectangle 5">
                <a:extLst>
                  <a:ext uri="{FF2B5EF4-FFF2-40B4-BE49-F238E27FC236}">
                    <a16:creationId xmlns:a16="http://schemas.microsoft.com/office/drawing/2014/main" id="{FE5817A6-C926-FFAD-79F7-257F468462C9}"/>
                  </a:ext>
                </a:extLst>
              </p:cNvPr>
              <p:cNvSpPr/>
              <p:nvPr/>
            </p:nvSpPr>
            <p:spPr>
              <a:xfrm>
                <a:off x="7618017" y="1461114"/>
                <a:ext cx="4308187" cy="4939686"/>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5463" tIns="27731" rIns="55463" bIns="27731" rtlCol="0" anchor="ctr"/>
              <a:lstStyle/>
              <a:p>
                <a:pPr algn="ctr"/>
                <a:endParaRPr lang="fi-FI" sz="1999">
                  <a:latin typeface="+mj-lt"/>
                </a:endParaRPr>
              </a:p>
            </p:txBody>
          </p:sp>
          <p:sp>
            <p:nvSpPr>
              <p:cNvPr id="7" name="Suorakulmio 21">
                <a:extLst>
                  <a:ext uri="{FF2B5EF4-FFF2-40B4-BE49-F238E27FC236}">
                    <a16:creationId xmlns:a16="http://schemas.microsoft.com/office/drawing/2014/main" id="{D06E80CD-4885-705A-2350-C679237323FD}"/>
                  </a:ext>
                </a:extLst>
              </p:cNvPr>
              <p:cNvSpPr/>
              <p:nvPr/>
            </p:nvSpPr>
            <p:spPr>
              <a:xfrm>
                <a:off x="8670699" y="2636008"/>
                <a:ext cx="3205930" cy="3102992"/>
              </a:xfrm>
              <a:prstGeom prst="rect">
                <a:avLst/>
              </a:prstGeom>
            </p:spPr>
            <p:txBody>
              <a:bodyPr wrap="square" lIns="55463" tIns="27731" rIns="55463" bIns="27731">
                <a:spAutoFit/>
              </a:bodyPr>
              <a:lstStyle/>
              <a:p>
                <a:pPr marL="231084" indent="-231084">
                  <a:buFontTx/>
                  <a:buAutoNum type="arabicParenR"/>
                </a:pPr>
                <a:r>
                  <a:rPr lang="fi-FI" sz="1100" b="1">
                    <a:solidFill>
                      <a:schemeClr val="tx1">
                        <a:lumMod val="85000"/>
                        <a:lumOff val="15000"/>
                      </a:schemeClr>
                    </a:solidFill>
                    <a:latin typeface="+mj-lt"/>
                    <a:cs typeface="Calibri" panose="020F0502020204030204" pitchFamily="34" charset="0"/>
                  </a:rPr>
                  <a:t>Total market</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Estimated</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total</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collectible</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debt</a:t>
                </a:r>
                <a:r>
                  <a:rPr lang="fi-FI" sz="1100">
                    <a:solidFill>
                      <a:schemeClr val="tx1">
                        <a:lumMod val="85000"/>
                        <a:lumOff val="15000"/>
                      </a:schemeClr>
                    </a:solidFill>
                    <a:latin typeface="+mj-lt"/>
                    <a:cs typeface="Calibri" panose="020F0502020204030204" pitchFamily="34" charset="0"/>
                  </a:rPr>
                  <a:t>.</a:t>
                </a:r>
              </a:p>
              <a:p>
                <a:pPr marL="231084" indent="-231084">
                  <a:buFontTx/>
                  <a:buAutoNum type="arabicParenR"/>
                </a:pPr>
                <a:endParaRPr lang="fi-FI" sz="1100">
                  <a:solidFill>
                    <a:schemeClr val="tx1">
                      <a:lumMod val="85000"/>
                      <a:lumOff val="15000"/>
                    </a:schemeClr>
                  </a:solidFill>
                  <a:latin typeface="+mj-lt"/>
                  <a:cs typeface="Calibri" panose="020F0502020204030204" pitchFamily="34" charset="0"/>
                </a:endParaRPr>
              </a:p>
              <a:p>
                <a:pPr marL="231084" indent="-231084">
                  <a:buFontTx/>
                  <a:buAutoNum type="arabicParenR"/>
                </a:pPr>
                <a:endParaRPr lang="fi-FI" sz="1100">
                  <a:solidFill>
                    <a:schemeClr val="tx1">
                      <a:lumMod val="85000"/>
                      <a:lumOff val="15000"/>
                    </a:schemeClr>
                  </a:solidFill>
                  <a:latin typeface="+mj-lt"/>
                  <a:cs typeface="Calibri" panose="020F0502020204030204" pitchFamily="34" charset="0"/>
                </a:endParaRPr>
              </a:p>
              <a:p>
                <a:pPr marL="231084" indent="-231084">
                  <a:buFontTx/>
                  <a:buAutoNum type="arabicParenR"/>
                </a:pPr>
                <a:endParaRPr lang="fi-FI" sz="1100">
                  <a:solidFill>
                    <a:schemeClr val="tx1">
                      <a:lumMod val="85000"/>
                      <a:lumOff val="15000"/>
                    </a:schemeClr>
                  </a:solidFill>
                  <a:latin typeface="+mj-lt"/>
                  <a:cs typeface="Calibri" panose="020F0502020204030204" pitchFamily="34" charset="0"/>
                </a:endParaRPr>
              </a:p>
              <a:p>
                <a:pPr marL="231084" indent="-231084">
                  <a:buAutoNum type="arabicParenR"/>
                </a:pPr>
                <a:r>
                  <a:rPr lang="fi-FI" sz="1100" b="1" err="1">
                    <a:solidFill>
                      <a:schemeClr val="tx1">
                        <a:lumMod val="85000"/>
                        <a:lumOff val="15000"/>
                      </a:schemeClr>
                    </a:solidFill>
                    <a:latin typeface="+mj-lt"/>
                    <a:cs typeface="Calibri" panose="020F0502020204030204" pitchFamily="34" charset="0"/>
                  </a:rPr>
                  <a:t>Applicable</a:t>
                </a:r>
                <a:r>
                  <a:rPr lang="fi-FI" sz="1100" b="1">
                    <a:solidFill>
                      <a:schemeClr val="tx1">
                        <a:lumMod val="85000"/>
                        <a:lumOff val="15000"/>
                      </a:schemeClr>
                    </a:solidFill>
                    <a:latin typeface="+mj-lt"/>
                    <a:cs typeface="Calibri" panose="020F0502020204030204" pitchFamily="34" charset="0"/>
                  </a:rPr>
                  <a:t> market: </a:t>
                </a:r>
                <a:r>
                  <a:rPr lang="fi-FI" sz="1100" err="1">
                    <a:solidFill>
                      <a:schemeClr val="tx1">
                        <a:lumMod val="85000"/>
                        <a:lumOff val="15000"/>
                      </a:schemeClr>
                    </a:solidFill>
                    <a:latin typeface="+mj-lt"/>
                    <a:cs typeface="Calibri" panose="020F0502020204030204" pitchFamily="34" charset="0"/>
                  </a:rPr>
                  <a:t>Estimated</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total</a:t>
                </a:r>
                <a:r>
                  <a:rPr lang="fi-FI" sz="1100">
                    <a:solidFill>
                      <a:schemeClr val="tx1">
                        <a:lumMod val="85000"/>
                        <a:lumOff val="15000"/>
                      </a:schemeClr>
                    </a:solidFill>
                    <a:latin typeface="+mj-lt"/>
                    <a:cs typeface="Calibri" panose="020F0502020204030204" pitchFamily="34" charset="0"/>
                  </a:rPr>
                  <a:t> </a:t>
                </a:r>
                <a:r>
                  <a:rPr lang="en-GB" sz="1100" err="1">
                    <a:solidFill>
                      <a:schemeClr val="tx1">
                        <a:lumMod val="85000"/>
                        <a:lumOff val="15000"/>
                      </a:schemeClr>
                    </a:solidFill>
                    <a:latin typeface="+mj-lt"/>
                    <a:cs typeface="Calibri" panose="020F0502020204030204" pitchFamily="34" charset="0"/>
                  </a:rPr>
                  <a:t>soldable</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debt</a:t>
                </a:r>
                <a:r>
                  <a:rPr lang="fi-FI" sz="1100">
                    <a:solidFill>
                      <a:schemeClr val="tx1">
                        <a:lumMod val="85000"/>
                        <a:lumOff val="15000"/>
                      </a:schemeClr>
                    </a:solidFill>
                    <a:latin typeface="+mj-lt"/>
                    <a:cs typeface="Calibri" panose="020F0502020204030204" pitchFamily="34" charset="0"/>
                  </a:rPr>
                  <a:t>. 40% of </a:t>
                </a:r>
                <a:r>
                  <a:rPr lang="fi-FI" sz="1100" err="1">
                    <a:solidFill>
                      <a:schemeClr val="tx1">
                        <a:lumMod val="85000"/>
                        <a:lumOff val="15000"/>
                      </a:schemeClr>
                    </a:solidFill>
                    <a:latin typeface="+mj-lt"/>
                    <a:cs typeface="Calibri" panose="020F0502020204030204" pitchFamily="34" charset="0"/>
                  </a:rPr>
                  <a:t>the</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total</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collectible</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debt</a:t>
                </a:r>
                <a:r>
                  <a:rPr lang="fi-FI" sz="1100">
                    <a:solidFill>
                      <a:schemeClr val="tx1">
                        <a:lumMod val="85000"/>
                        <a:lumOff val="15000"/>
                      </a:schemeClr>
                    </a:solidFill>
                    <a:latin typeface="+mj-lt"/>
                    <a:cs typeface="Calibri" panose="020F0502020204030204" pitchFamily="34" charset="0"/>
                  </a:rPr>
                  <a:t>.</a:t>
                </a:r>
              </a:p>
              <a:p>
                <a:pPr marL="231084" indent="-231084">
                  <a:buAutoNum type="arabicParenR"/>
                </a:pPr>
                <a:endParaRPr lang="fi-FI" sz="1100">
                  <a:solidFill>
                    <a:schemeClr val="tx1">
                      <a:lumMod val="85000"/>
                      <a:lumOff val="15000"/>
                    </a:schemeClr>
                  </a:solidFill>
                  <a:latin typeface="+mj-lt"/>
                  <a:cs typeface="Calibri" panose="020F0502020204030204" pitchFamily="34" charset="0"/>
                </a:endParaRPr>
              </a:p>
              <a:p>
                <a:pPr marL="231084" indent="-231084">
                  <a:buAutoNum type="arabicParenR"/>
                </a:pPr>
                <a:endParaRPr lang="fi-FI" sz="1100">
                  <a:solidFill>
                    <a:schemeClr val="tx1">
                      <a:lumMod val="85000"/>
                      <a:lumOff val="15000"/>
                    </a:schemeClr>
                  </a:solidFill>
                  <a:latin typeface="+mj-lt"/>
                  <a:cs typeface="Calibri" panose="020F0502020204030204" pitchFamily="34" charset="0"/>
                </a:endParaRPr>
              </a:p>
              <a:p>
                <a:pPr marL="231084" indent="-231084">
                  <a:buAutoNum type="arabicParenR"/>
                </a:pPr>
                <a:endParaRPr lang="fi-FI" sz="1100">
                  <a:solidFill>
                    <a:schemeClr val="tx1">
                      <a:lumMod val="85000"/>
                      <a:lumOff val="15000"/>
                    </a:schemeClr>
                  </a:solidFill>
                  <a:latin typeface="+mj-lt"/>
                  <a:cs typeface="Calibri" panose="020F0502020204030204" pitchFamily="34" charset="0"/>
                </a:endParaRPr>
              </a:p>
              <a:p>
                <a:pPr marL="231084" indent="-231084">
                  <a:buFontTx/>
                  <a:buAutoNum type="arabicParenR"/>
                </a:pPr>
                <a:r>
                  <a:rPr lang="fi-FI" sz="1100" b="1">
                    <a:solidFill>
                      <a:schemeClr val="tx1">
                        <a:lumMod val="85000"/>
                        <a:lumOff val="15000"/>
                      </a:schemeClr>
                    </a:solidFill>
                    <a:latin typeface="+mj-lt"/>
                    <a:cs typeface="Calibri" panose="020F0502020204030204" pitchFamily="34" charset="0"/>
                  </a:rPr>
                  <a:t>Target market: </a:t>
                </a:r>
                <a:r>
                  <a:rPr lang="fi-FI" sz="1100">
                    <a:solidFill>
                      <a:schemeClr val="tx1">
                        <a:lumMod val="85000"/>
                        <a:lumOff val="15000"/>
                      </a:schemeClr>
                    </a:solidFill>
                    <a:latin typeface="+mj-lt"/>
                    <a:cs typeface="Calibri" panose="020F0502020204030204" pitchFamily="34" charset="0"/>
                  </a:rPr>
                  <a:t>Target is 2% of </a:t>
                </a:r>
                <a:r>
                  <a:rPr lang="fi-FI" sz="1100" err="1">
                    <a:solidFill>
                      <a:schemeClr val="tx1">
                        <a:lumMod val="85000"/>
                        <a:lumOff val="15000"/>
                      </a:schemeClr>
                    </a:solidFill>
                    <a:latin typeface="+mj-lt"/>
                    <a:cs typeface="Calibri" panose="020F0502020204030204" pitchFamily="34" charset="0"/>
                  </a:rPr>
                  <a:t>the</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applicable</a:t>
                </a:r>
                <a:r>
                  <a:rPr lang="fi-FI" sz="1100">
                    <a:solidFill>
                      <a:schemeClr val="tx1">
                        <a:lumMod val="85000"/>
                        <a:lumOff val="15000"/>
                      </a:schemeClr>
                    </a:solidFill>
                    <a:latin typeface="+mj-lt"/>
                    <a:cs typeface="Calibri" panose="020F0502020204030204" pitchFamily="34" charset="0"/>
                  </a:rPr>
                  <a:t> market.</a:t>
                </a:r>
              </a:p>
              <a:p>
                <a:pPr marL="231084" indent="-231084">
                  <a:buFontTx/>
                  <a:buAutoNum type="arabicParenR"/>
                </a:pPr>
                <a:endParaRPr lang="fi-FI" sz="1100">
                  <a:solidFill>
                    <a:schemeClr val="tx1">
                      <a:lumMod val="85000"/>
                      <a:lumOff val="15000"/>
                    </a:schemeClr>
                  </a:solidFill>
                  <a:latin typeface="+mj-lt"/>
                  <a:cs typeface="Calibri" panose="020F0502020204030204" pitchFamily="34" charset="0"/>
                </a:endParaRPr>
              </a:p>
              <a:p>
                <a:pPr marL="231084" indent="-231084">
                  <a:buFontTx/>
                  <a:buAutoNum type="arabicParenR"/>
                </a:pPr>
                <a:endParaRPr lang="fi-FI" sz="1100">
                  <a:solidFill>
                    <a:schemeClr val="tx1">
                      <a:lumMod val="85000"/>
                      <a:lumOff val="15000"/>
                    </a:schemeClr>
                  </a:solidFill>
                  <a:latin typeface="+mj-lt"/>
                  <a:cs typeface="Calibri" panose="020F0502020204030204" pitchFamily="34" charset="0"/>
                </a:endParaRPr>
              </a:p>
              <a:p>
                <a:pPr marL="231084" indent="-231084">
                  <a:buFontTx/>
                  <a:buAutoNum type="arabicParenR"/>
                </a:pPr>
                <a:r>
                  <a:rPr lang="fi-FI" sz="1100" b="1">
                    <a:solidFill>
                      <a:schemeClr val="tx1">
                        <a:lumMod val="85000"/>
                        <a:lumOff val="15000"/>
                      </a:schemeClr>
                    </a:solidFill>
                    <a:latin typeface="+mj-lt"/>
                    <a:cs typeface="Calibri" panose="020F0502020204030204" pitchFamily="34" charset="0"/>
                  </a:rPr>
                  <a:t>Target capital </a:t>
                </a:r>
                <a:r>
                  <a:rPr lang="fi-FI" sz="1100" b="1" err="1">
                    <a:solidFill>
                      <a:schemeClr val="tx1">
                        <a:lumMod val="85000"/>
                        <a:lumOff val="15000"/>
                      </a:schemeClr>
                    </a:solidFill>
                    <a:latin typeface="+mj-lt"/>
                    <a:cs typeface="Calibri" panose="020F0502020204030204" pitchFamily="34" charset="0"/>
                  </a:rPr>
                  <a:t>traded</a:t>
                </a:r>
                <a:r>
                  <a:rPr lang="fi-FI" sz="1100" b="1">
                    <a:solidFill>
                      <a:schemeClr val="tx1">
                        <a:lumMod val="85000"/>
                        <a:lumOff val="15000"/>
                      </a:schemeClr>
                    </a:solidFill>
                    <a:latin typeface="+mj-lt"/>
                    <a:cs typeface="Calibri" panose="020F0502020204030204" pitchFamily="34" charset="0"/>
                  </a:rPr>
                  <a:t> via </a:t>
                </a:r>
                <a:r>
                  <a:rPr lang="fi-FI" sz="1100" b="1" err="1">
                    <a:solidFill>
                      <a:schemeClr val="tx1">
                        <a:lumMod val="85000"/>
                        <a:lumOff val="15000"/>
                      </a:schemeClr>
                    </a:solidFill>
                    <a:latin typeface="+mj-lt"/>
                    <a:cs typeface="Calibri" panose="020F0502020204030204" pitchFamily="34" charset="0"/>
                  </a:rPr>
                  <a:t>BidWise</a:t>
                </a:r>
                <a:r>
                  <a:rPr lang="fi-FI" sz="1100" b="1">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based</a:t>
                </a:r>
                <a:r>
                  <a:rPr lang="fi-FI" sz="1100">
                    <a:solidFill>
                      <a:schemeClr val="tx1">
                        <a:lumMod val="85000"/>
                        <a:lumOff val="15000"/>
                      </a:schemeClr>
                    </a:solidFill>
                    <a:latin typeface="+mj-lt"/>
                    <a:cs typeface="Calibri" panose="020F0502020204030204" pitchFamily="34" charset="0"/>
                  </a:rPr>
                  <a:t> on </a:t>
                </a:r>
                <a:r>
                  <a:rPr lang="fi-FI" sz="1100" err="1">
                    <a:solidFill>
                      <a:schemeClr val="tx1">
                        <a:lumMod val="85000"/>
                        <a:lumOff val="15000"/>
                      </a:schemeClr>
                    </a:solidFill>
                    <a:latin typeface="+mj-lt"/>
                    <a:cs typeface="Calibri" panose="020F0502020204030204" pitchFamily="34" charset="0"/>
                  </a:rPr>
                  <a:t>our</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calculations</a:t>
                </a:r>
                <a:r>
                  <a:rPr lang="fi-FI" sz="1100">
                    <a:solidFill>
                      <a:schemeClr val="tx1">
                        <a:lumMod val="85000"/>
                        <a:lumOff val="15000"/>
                      </a:schemeClr>
                    </a:solidFill>
                    <a:latin typeface="+mj-lt"/>
                    <a:cs typeface="Calibri" panose="020F0502020204030204" pitchFamily="34" charset="0"/>
                  </a:rPr>
                  <a:t>.</a:t>
                </a:r>
              </a:p>
              <a:p>
                <a:pPr marL="231084" indent="-231084">
                  <a:buFontTx/>
                  <a:buAutoNum type="arabicParenR"/>
                </a:pPr>
                <a:endParaRPr lang="fi-FI" sz="1100">
                  <a:solidFill>
                    <a:schemeClr val="tx1">
                      <a:lumMod val="85000"/>
                      <a:lumOff val="15000"/>
                    </a:schemeClr>
                  </a:solidFill>
                  <a:latin typeface="+mj-lt"/>
                  <a:cs typeface="Calibri" panose="020F0502020204030204" pitchFamily="34" charset="0"/>
                </a:endParaRPr>
              </a:p>
              <a:p>
                <a:pPr marL="231084" indent="-231084">
                  <a:buAutoNum type="arabicParenR"/>
                </a:pPr>
                <a:endParaRPr lang="fi-FI" sz="1100">
                  <a:solidFill>
                    <a:schemeClr val="tx1">
                      <a:lumMod val="85000"/>
                      <a:lumOff val="15000"/>
                    </a:schemeClr>
                  </a:solidFill>
                  <a:latin typeface="+mj-lt"/>
                  <a:cs typeface="Calibri" panose="020F0502020204030204" pitchFamily="34" charset="0"/>
                </a:endParaRPr>
              </a:p>
              <a:p>
                <a:pPr marL="231084" indent="-231084">
                  <a:buAutoNum type="arabicParenR"/>
                </a:pPr>
                <a:r>
                  <a:rPr lang="fi-FI" sz="1100" b="1" err="1">
                    <a:solidFill>
                      <a:schemeClr val="tx1">
                        <a:lumMod val="85000"/>
                        <a:lumOff val="15000"/>
                      </a:schemeClr>
                    </a:solidFill>
                    <a:latin typeface="+mj-lt"/>
                    <a:cs typeface="Calibri" panose="020F0502020204030204" pitchFamily="34" charset="0"/>
                  </a:rPr>
                  <a:t>Revenue</a:t>
                </a:r>
                <a:r>
                  <a:rPr lang="fi-FI" sz="1100" b="1">
                    <a:solidFill>
                      <a:schemeClr val="tx1">
                        <a:lumMod val="85000"/>
                        <a:lumOff val="15000"/>
                      </a:schemeClr>
                    </a:solidFill>
                    <a:latin typeface="+mj-lt"/>
                    <a:cs typeface="Calibri" panose="020F0502020204030204" pitchFamily="34" charset="0"/>
                  </a:rPr>
                  <a:t> </a:t>
                </a:r>
                <a:r>
                  <a:rPr lang="fi-FI" sz="1100" b="1" err="1">
                    <a:solidFill>
                      <a:schemeClr val="tx1">
                        <a:lumMod val="85000"/>
                        <a:lumOff val="15000"/>
                      </a:schemeClr>
                    </a:solidFill>
                    <a:latin typeface="+mj-lt"/>
                    <a:cs typeface="Calibri" panose="020F0502020204030204" pitchFamily="34" charset="0"/>
                  </a:rPr>
                  <a:t>expectation</a:t>
                </a:r>
                <a:r>
                  <a:rPr lang="fi-FI" sz="1100">
                    <a:solidFill>
                      <a:schemeClr val="tx1">
                        <a:lumMod val="85000"/>
                        <a:lumOff val="15000"/>
                      </a:schemeClr>
                    </a:solidFill>
                    <a:latin typeface="+mj-lt"/>
                    <a:cs typeface="Calibri" panose="020F0502020204030204" pitchFamily="34" charset="0"/>
                  </a:rPr>
                  <a:t>: 3-5% </a:t>
                </a:r>
                <a:r>
                  <a:rPr lang="fi-FI" sz="1100" err="1">
                    <a:solidFill>
                      <a:schemeClr val="tx1">
                        <a:lumMod val="85000"/>
                        <a:lumOff val="15000"/>
                      </a:schemeClr>
                    </a:solidFill>
                    <a:latin typeface="+mj-lt"/>
                    <a:cs typeface="Calibri" panose="020F0502020204030204" pitchFamily="34" charset="0"/>
                  </a:rPr>
                  <a:t>from</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the</a:t>
                </a:r>
                <a:r>
                  <a:rPr lang="fi-FI" sz="1100">
                    <a:solidFill>
                      <a:schemeClr val="tx1">
                        <a:lumMod val="85000"/>
                        <a:lumOff val="15000"/>
                      </a:schemeClr>
                    </a:solidFill>
                    <a:latin typeface="+mj-lt"/>
                    <a:cs typeface="Calibri" panose="020F0502020204030204" pitchFamily="34" charset="0"/>
                  </a:rPr>
                  <a:t> </a:t>
                </a:r>
                <a:r>
                  <a:rPr lang="fi-FI" sz="1100" err="1">
                    <a:solidFill>
                      <a:schemeClr val="tx1">
                        <a:lumMod val="85000"/>
                        <a:lumOff val="15000"/>
                      </a:schemeClr>
                    </a:solidFill>
                    <a:latin typeface="+mj-lt"/>
                    <a:cs typeface="Calibri" panose="020F0502020204030204" pitchFamily="34" charset="0"/>
                  </a:rPr>
                  <a:t>traded</a:t>
                </a:r>
                <a:r>
                  <a:rPr lang="fi-FI" sz="1100">
                    <a:solidFill>
                      <a:schemeClr val="tx1">
                        <a:lumMod val="85000"/>
                        <a:lumOff val="15000"/>
                      </a:schemeClr>
                    </a:solidFill>
                    <a:latin typeface="+mj-lt"/>
                    <a:cs typeface="Calibri" panose="020F0502020204030204" pitchFamily="34" charset="0"/>
                  </a:rPr>
                  <a:t> capital.</a:t>
                </a:r>
              </a:p>
            </p:txBody>
          </p:sp>
          <p:sp>
            <p:nvSpPr>
              <p:cNvPr id="10" name="Otsikko 1">
                <a:extLst>
                  <a:ext uri="{FF2B5EF4-FFF2-40B4-BE49-F238E27FC236}">
                    <a16:creationId xmlns:a16="http://schemas.microsoft.com/office/drawing/2014/main" id="{D5BDFCEE-C462-28FF-7F4F-5E5C2FDCF4EB}"/>
                  </a:ext>
                </a:extLst>
              </p:cNvPr>
              <p:cNvSpPr txBox="1">
                <a:spLocks/>
              </p:cNvSpPr>
              <p:nvPr/>
            </p:nvSpPr>
            <p:spPr>
              <a:xfrm>
                <a:off x="7666788" y="3905940"/>
                <a:ext cx="943970" cy="524343"/>
              </a:xfrm>
              <a:prstGeom prst="rect">
                <a:avLst/>
              </a:prstGeom>
            </p:spPr>
            <p:txBody>
              <a:bodyPr vert="horz" lIns="55463" tIns="27731" rIns="55463" bIns="27731" rtlCol="0" anchor="b">
                <a:noAutofit/>
              </a:bodyPr>
              <a:lstStyle>
                <a:lvl1pPr algn="ctr" defTabSz="1507297" rtl="0" eaLnBrk="1" latinLnBrk="0" hangingPunct="1">
                  <a:lnSpc>
                    <a:spcPct val="90000"/>
                  </a:lnSpc>
                  <a:spcBef>
                    <a:spcPct val="0"/>
                  </a:spcBef>
                  <a:buNone/>
                  <a:defRPr sz="9890" kern="1200">
                    <a:solidFill>
                      <a:schemeClr val="tx1"/>
                    </a:solidFill>
                    <a:latin typeface="+mj-lt"/>
                    <a:ea typeface="+mj-ea"/>
                    <a:cs typeface="+mj-cs"/>
                  </a:defRPr>
                </a:lvl1pPr>
              </a:lstStyle>
              <a:p>
                <a:r>
                  <a:rPr lang="fi-FI" sz="1999"/>
                  <a:t>€800M</a:t>
                </a:r>
                <a:endParaRPr lang="fi-FI" sz="1400"/>
              </a:p>
            </p:txBody>
          </p:sp>
          <p:sp>
            <p:nvSpPr>
              <p:cNvPr id="11" name="TextBox 10">
                <a:extLst>
                  <a:ext uri="{FF2B5EF4-FFF2-40B4-BE49-F238E27FC236}">
                    <a16:creationId xmlns:a16="http://schemas.microsoft.com/office/drawing/2014/main" id="{3E307E71-0920-6614-F6E5-81C3763A6BD0}"/>
                  </a:ext>
                </a:extLst>
              </p:cNvPr>
              <p:cNvSpPr txBox="1"/>
              <p:nvPr/>
            </p:nvSpPr>
            <p:spPr>
              <a:xfrm>
                <a:off x="7694197" y="1690949"/>
                <a:ext cx="4116443" cy="582895"/>
              </a:xfrm>
              <a:prstGeom prst="rect">
                <a:avLst/>
              </a:prstGeom>
              <a:noFill/>
            </p:spPr>
            <p:txBody>
              <a:bodyPr wrap="square" rtlCol="0" anchor="ctr">
                <a:noAutofit/>
              </a:bodyPr>
              <a:lstStyle/>
              <a:p>
                <a:pPr algn="ctr"/>
                <a:r>
                  <a:rPr lang="fi-FI" sz="1600" b="1">
                    <a:latin typeface="+mj-lt"/>
                  </a:rPr>
                  <a:t>Total market </a:t>
                </a:r>
                <a:r>
                  <a:rPr lang="fi-FI" sz="1600" b="1" err="1">
                    <a:latin typeface="+mj-lt"/>
                  </a:rPr>
                  <a:t>size</a:t>
                </a:r>
                <a:r>
                  <a:rPr lang="fi-FI" sz="1600" b="1">
                    <a:latin typeface="+mj-lt"/>
                  </a:rPr>
                  <a:t> – </a:t>
                </a:r>
                <a:r>
                  <a:rPr lang="fi-FI" sz="1600" b="1" err="1">
                    <a:latin typeface="+mj-lt"/>
                  </a:rPr>
                  <a:t>Annual</a:t>
                </a:r>
                <a:r>
                  <a:rPr lang="fi-FI" sz="1600" b="1">
                    <a:latin typeface="+mj-lt"/>
                  </a:rPr>
                  <a:t> </a:t>
                </a:r>
                <a:r>
                  <a:rPr lang="fi-FI" sz="1600" b="1" err="1">
                    <a:latin typeface="+mj-lt"/>
                  </a:rPr>
                  <a:t>figures</a:t>
                </a:r>
                <a:endParaRPr lang="fi-FI" sz="1600" b="1">
                  <a:latin typeface="+mj-lt"/>
                </a:endParaRPr>
              </a:p>
              <a:p>
                <a:pPr algn="ctr"/>
                <a:r>
                  <a:rPr lang="fi-FI" sz="1600">
                    <a:latin typeface="+mj-lt"/>
                  </a:rPr>
                  <a:t>(</a:t>
                </a:r>
                <a:r>
                  <a:rPr lang="fi-FI" sz="1600" err="1">
                    <a:latin typeface="+mj-lt"/>
                  </a:rPr>
                  <a:t>Nordics</a:t>
                </a:r>
                <a:r>
                  <a:rPr lang="fi-FI" sz="1600">
                    <a:latin typeface="+mj-lt"/>
                  </a:rPr>
                  <a:t>, UK, Germany, France, </a:t>
                </a:r>
                <a:r>
                  <a:rPr lang="fi-FI" sz="1600" err="1">
                    <a:latin typeface="+mj-lt"/>
                  </a:rPr>
                  <a:t>Poland</a:t>
                </a:r>
                <a:r>
                  <a:rPr lang="fi-FI" sz="1600">
                    <a:latin typeface="+mj-lt"/>
                  </a:rPr>
                  <a:t>, Spain)</a:t>
                </a:r>
              </a:p>
            </p:txBody>
          </p:sp>
          <p:sp>
            <p:nvSpPr>
              <p:cNvPr id="12" name="Otsikko 1">
                <a:extLst>
                  <a:ext uri="{FF2B5EF4-FFF2-40B4-BE49-F238E27FC236}">
                    <a16:creationId xmlns:a16="http://schemas.microsoft.com/office/drawing/2014/main" id="{E7E3379A-EC2D-4779-5CA3-7F8E6B6C656D}"/>
                  </a:ext>
                </a:extLst>
              </p:cNvPr>
              <p:cNvSpPr txBox="1">
                <a:spLocks/>
              </p:cNvSpPr>
              <p:nvPr/>
            </p:nvSpPr>
            <p:spPr>
              <a:xfrm>
                <a:off x="7666788" y="3219771"/>
                <a:ext cx="943970" cy="432861"/>
              </a:xfrm>
              <a:prstGeom prst="rect">
                <a:avLst/>
              </a:prstGeom>
            </p:spPr>
            <p:txBody>
              <a:bodyPr vert="horz" lIns="55463" tIns="27731" rIns="55463" bIns="27731" rtlCol="0" anchor="b">
                <a:noAutofit/>
              </a:bodyPr>
              <a:lstStyle>
                <a:lvl1pPr algn="ctr" defTabSz="1507297" rtl="0" eaLnBrk="1" latinLnBrk="0" hangingPunct="1">
                  <a:lnSpc>
                    <a:spcPct val="90000"/>
                  </a:lnSpc>
                  <a:spcBef>
                    <a:spcPct val="0"/>
                  </a:spcBef>
                  <a:buNone/>
                  <a:defRPr sz="9890" kern="1200">
                    <a:solidFill>
                      <a:schemeClr val="tx1"/>
                    </a:solidFill>
                    <a:latin typeface="+mj-lt"/>
                    <a:ea typeface="+mj-ea"/>
                    <a:cs typeface="+mj-cs"/>
                  </a:defRPr>
                </a:lvl1pPr>
              </a:lstStyle>
              <a:p>
                <a:r>
                  <a:rPr lang="fi-FI" sz="1999"/>
                  <a:t>€39B  </a:t>
                </a:r>
                <a:endParaRPr lang="fi-FI" sz="1400"/>
              </a:p>
            </p:txBody>
          </p:sp>
          <p:sp>
            <p:nvSpPr>
              <p:cNvPr id="13" name="Otsikko 1">
                <a:extLst>
                  <a:ext uri="{FF2B5EF4-FFF2-40B4-BE49-F238E27FC236}">
                    <a16:creationId xmlns:a16="http://schemas.microsoft.com/office/drawing/2014/main" id="{42DC7DFD-FAA5-9AE3-EF73-9AA46BDB4CD6}"/>
                  </a:ext>
                </a:extLst>
              </p:cNvPr>
              <p:cNvSpPr txBox="1">
                <a:spLocks/>
              </p:cNvSpPr>
              <p:nvPr/>
            </p:nvSpPr>
            <p:spPr>
              <a:xfrm>
                <a:off x="7666788" y="2522533"/>
                <a:ext cx="943970" cy="432862"/>
              </a:xfrm>
              <a:prstGeom prst="rect">
                <a:avLst/>
              </a:prstGeom>
            </p:spPr>
            <p:txBody>
              <a:bodyPr vert="horz" lIns="55463" tIns="27731" rIns="55463" bIns="27731" rtlCol="0" anchor="b">
                <a:noAutofit/>
              </a:bodyPr>
              <a:lstStyle>
                <a:lvl1pPr algn="ctr" defTabSz="1507297" rtl="0" eaLnBrk="1" latinLnBrk="0" hangingPunct="1">
                  <a:lnSpc>
                    <a:spcPct val="90000"/>
                  </a:lnSpc>
                  <a:spcBef>
                    <a:spcPct val="0"/>
                  </a:spcBef>
                  <a:buNone/>
                  <a:defRPr sz="9890" kern="1200">
                    <a:solidFill>
                      <a:schemeClr val="tx1"/>
                    </a:solidFill>
                    <a:latin typeface="+mj-lt"/>
                    <a:ea typeface="+mj-ea"/>
                    <a:cs typeface="+mj-cs"/>
                  </a:defRPr>
                </a:lvl1pPr>
              </a:lstStyle>
              <a:p>
                <a:r>
                  <a:rPr lang="fi-FI" sz="2000"/>
                  <a:t>€</a:t>
                </a:r>
                <a:r>
                  <a:rPr lang="fi-FI" sz="1999"/>
                  <a:t>98B</a:t>
                </a:r>
                <a:endParaRPr lang="fi-FI" sz="1400"/>
              </a:p>
            </p:txBody>
          </p:sp>
          <p:sp>
            <p:nvSpPr>
              <p:cNvPr id="14" name="Otsikko 1">
                <a:extLst>
                  <a:ext uri="{FF2B5EF4-FFF2-40B4-BE49-F238E27FC236}">
                    <a16:creationId xmlns:a16="http://schemas.microsoft.com/office/drawing/2014/main" id="{65BC8D5B-ACE8-8D81-C9E8-F2FCCD2D3C31}"/>
                  </a:ext>
                </a:extLst>
              </p:cNvPr>
              <p:cNvSpPr txBox="1">
                <a:spLocks/>
              </p:cNvSpPr>
              <p:nvPr/>
            </p:nvSpPr>
            <p:spPr>
              <a:xfrm>
                <a:off x="7666788" y="4688466"/>
                <a:ext cx="943970" cy="432862"/>
              </a:xfrm>
              <a:prstGeom prst="rect">
                <a:avLst/>
              </a:prstGeom>
            </p:spPr>
            <p:txBody>
              <a:bodyPr vert="horz" lIns="55463" tIns="27731" rIns="55463" bIns="27731" rtlCol="0" anchor="b">
                <a:noAutofit/>
              </a:bodyPr>
              <a:lstStyle>
                <a:lvl1pPr algn="ctr" defTabSz="1507297" rtl="0" eaLnBrk="1" latinLnBrk="0" hangingPunct="1">
                  <a:lnSpc>
                    <a:spcPct val="90000"/>
                  </a:lnSpc>
                  <a:spcBef>
                    <a:spcPct val="0"/>
                  </a:spcBef>
                  <a:buNone/>
                  <a:defRPr sz="9890" kern="1200">
                    <a:solidFill>
                      <a:schemeClr val="tx1"/>
                    </a:solidFill>
                    <a:latin typeface="+mj-lt"/>
                    <a:ea typeface="+mj-ea"/>
                    <a:cs typeface="+mj-cs"/>
                  </a:defRPr>
                </a:lvl1pPr>
              </a:lstStyle>
              <a:p>
                <a:r>
                  <a:rPr lang="fi-FI" sz="2000"/>
                  <a:t>€150M</a:t>
                </a:r>
                <a:endParaRPr lang="fi-FI" sz="1400"/>
              </a:p>
            </p:txBody>
          </p:sp>
          <p:sp>
            <p:nvSpPr>
              <p:cNvPr id="15" name="Otsikko 1">
                <a:extLst>
                  <a:ext uri="{FF2B5EF4-FFF2-40B4-BE49-F238E27FC236}">
                    <a16:creationId xmlns:a16="http://schemas.microsoft.com/office/drawing/2014/main" id="{041394EE-BE00-BB07-3D27-7CA0FD4540B2}"/>
                  </a:ext>
                </a:extLst>
              </p:cNvPr>
              <p:cNvSpPr txBox="1">
                <a:spLocks/>
              </p:cNvSpPr>
              <p:nvPr/>
            </p:nvSpPr>
            <p:spPr>
              <a:xfrm>
                <a:off x="7666788" y="5351990"/>
                <a:ext cx="943970" cy="432862"/>
              </a:xfrm>
              <a:prstGeom prst="rect">
                <a:avLst/>
              </a:prstGeom>
            </p:spPr>
            <p:txBody>
              <a:bodyPr vert="horz" lIns="55463" tIns="27731" rIns="55463" bIns="27731" rtlCol="0" anchor="b">
                <a:noAutofit/>
              </a:bodyPr>
              <a:lstStyle>
                <a:lvl1pPr algn="ctr" defTabSz="1507297" rtl="0" eaLnBrk="1" latinLnBrk="0" hangingPunct="1">
                  <a:lnSpc>
                    <a:spcPct val="90000"/>
                  </a:lnSpc>
                  <a:spcBef>
                    <a:spcPct val="0"/>
                  </a:spcBef>
                  <a:buNone/>
                  <a:defRPr sz="9890" kern="1200">
                    <a:solidFill>
                      <a:schemeClr val="tx1"/>
                    </a:solidFill>
                    <a:latin typeface="+mj-lt"/>
                    <a:ea typeface="+mj-ea"/>
                    <a:cs typeface="+mj-cs"/>
                  </a:defRPr>
                </a:lvl1pPr>
              </a:lstStyle>
              <a:p>
                <a:r>
                  <a:rPr lang="fi-FI" sz="2000" b="1"/>
                  <a:t>€3-7M</a:t>
                </a:r>
              </a:p>
            </p:txBody>
          </p:sp>
        </p:grpSp>
        <p:sp>
          <p:nvSpPr>
            <p:cNvPr id="17" name="Rectangle 16">
              <a:extLst>
                <a:ext uri="{FF2B5EF4-FFF2-40B4-BE49-F238E27FC236}">
                  <a16:creationId xmlns:a16="http://schemas.microsoft.com/office/drawing/2014/main" id="{814F22AA-00E2-5C5B-FE1A-EB00EF0E650A}"/>
                </a:ext>
              </a:extLst>
            </p:cNvPr>
            <p:cNvSpPr/>
            <p:nvPr/>
          </p:nvSpPr>
          <p:spPr>
            <a:xfrm>
              <a:off x="7656489" y="4729820"/>
              <a:ext cx="1014210" cy="582895"/>
            </a:xfrm>
            <a:custGeom>
              <a:avLst/>
              <a:gdLst>
                <a:gd name="connsiteX0" fmla="*/ 0 w 1014210"/>
                <a:gd name="connsiteY0" fmla="*/ 0 h 582895"/>
                <a:gd name="connsiteX1" fmla="*/ 517247 w 1014210"/>
                <a:gd name="connsiteY1" fmla="*/ 0 h 582895"/>
                <a:gd name="connsiteX2" fmla="*/ 1014210 w 1014210"/>
                <a:gd name="connsiteY2" fmla="*/ 0 h 582895"/>
                <a:gd name="connsiteX3" fmla="*/ 1014210 w 1014210"/>
                <a:gd name="connsiteY3" fmla="*/ 582895 h 582895"/>
                <a:gd name="connsiteX4" fmla="*/ 507105 w 1014210"/>
                <a:gd name="connsiteY4" fmla="*/ 582895 h 582895"/>
                <a:gd name="connsiteX5" fmla="*/ 0 w 1014210"/>
                <a:gd name="connsiteY5" fmla="*/ 582895 h 582895"/>
                <a:gd name="connsiteX6" fmla="*/ 0 w 1014210"/>
                <a:gd name="connsiteY6" fmla="*/ 0 h 58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210" h="582895" extrusionOk="0">
                  <a:moveTo>
                    <a:pt x="0" y="0"/>
                  </a:moveTo>
                  <a:cubicBezTo>
                    <a:pt x="224489" y="-2608"/>
                    <a:pt x="321655" y="-21580"/>
                    <a:pt x="517247" y="0"/>
                  </a:cubicBezTo>
                  <a:cubicBezTo>
                    <a:pt x="712839" y="21580"/>
                    <a:pt x="896040" y="14369"/>
                    <a:pt x="1014210" y="0"/>
                  </a:cubicBezTo>
                  <a:cubicBezTo>
                    <a:pt x="1015919" y="263931"/>
                    <a:pt x="987113" y="421972"/>
                    <a:pt x="1014210" y="582895"/>
                  </a:cubicBezTo>
                  <a:cubicBezTo>
                    <a:pt x="797502" y="577563"/>
                    <a:pt x="723830" y="588039"/>
                    <a:pt x="507105" y="582895"/>
                  </a:cubicBezTo>
                  <a:cubicBezTo>
                    <a:pt x="290381" y="577751"/>
                    <a:pt x="197277" y="607399"/>
                    <a:pt x="0" y="582895"/>
                  </a:cubicBezTo>
                  <a:cubicBezTo>
                    <a:pt x="-27374" y="408252"/>
                    <a:pt x="-24142" y="288940"/>
                    <a:pt x="0" y="0"/>
                  </a:cubicBezTo>
                  <a:close/>
                </a:path>
              </a:pathLst>
            </a:custGeom>
            <a:noFill/>
            <a:ln w="38100">
              <a:solidFill>
                <a:srgbClr val="92D050"/>
              </a:solidFill>
              <a:extLst>
                <a:ext uri="{C807C97D-BFC1-408E-A445-0C87EB9F89A2}">
                  <ask:lineSketchStyleProps xmlns:ask="http://schemas.microsoft.com/office/drawing/2018/sketchyshapes" sd="423885005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Freeform: Shape 31">
            <a:extLst>
              <a:ext uri="{FF2B5EF4-FFF2-40B4-BE49-F238E27FC236}">
                <a16:creationId xmlns:a16="http://schemas.microsoft.com/office/drawing/2014/main" id="{A4543A21-CF78-E0B9-5BC2-C81437BDCEBE}"/>
              </a:ext>
            </a:extLst>
          </p:cNvPr>
          <p:cNvSpPr/>
          <p:nvPr/>
        </p:nvSpPr>
        <p:spPr>
          <a:xfrm>
            <a:off x="960877" y="1687398"/>
            <a:ext cx="3563989" cy="4105112"/>
          </a:xfrm>
          <a:custGeom>
            <a:avLst/>
            <a:gdLst>
              <a:gd name="connsiteX0" fmla="*/ 3572759 w 3572759"/>
              <a:gd name="connsiteY0" fmla="*/ 0 h 4176074"/>
              <a:gd name="connsiteX1" fmla="*/ 2846895 w 3572759"/>
              <a:gd name="connsiteY1" fmla="*/ 678730 h 4176074"/>
              <a:gd name="connsiteX2" fmla="*/ 2196446 w 3572759"/>
              <a:gd name="connsiteY2" fmla="*/ 84841 h 4176074"/>
              <a:gd name="connsiteX3" fmla="*/ 2139885 w 3572759"/>
              <a:gd name="connsiteY3" fmla="*/ 1310326 h 4176074"/>
              <a:gd name="connsiteX4" fmla="*/ 3242821 w 3572759"/>
              <a:gd name="connsiteY4" fmla="*/ 1611983 h 4176074"/>
              <a:gd name="connsiteX5" fmla="*/ 2187019 w 3572759"/>
              <a:gd name="connsiteY5" fmla="*/ 2262433 h 4176074"/>
              <a:gd name="connsiteX6" fmla="*/ 801279 w 3572759"/>
              <a:gd name="connsiteY6" fmla="*/ 1875934 h 4176074"/>
              <a:gd name="connsiteX7" fmla="*/ 923827 w 3572759"/>
              <a:gd name="connsiteY7" fmla="*/ 3091992 h 4176074"/>
              <a:gd name="connsiteX8" fmla="*/ 0 w 3572759"/>
              <a:gd name="connsiteY8" fmla="*/ 4176074 h 417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759" h="4176074">
                <a:moveTo>
                  <a:pt x="3572759" y="0"/>
                </a:moveTo>
                <a:cubicBezTo>
                  <a:pt x="3324519" y="332295"/>
                  <a:pt x="3076280" y="664590"/>
                  <a:pt x="2846895" y="678730"/>
                </a:cubicBezTo>
                <a:cubicBezTo>
                  <a:pt x="2617510" y="692870"/>
                  <a:pt x="2314281" y="-20425"/>
                  <a:pt x="2196446" y="84841"/>
                </a:cubicBezTo>
                <a:cubicBezTo>
                  <a:pt x="2078611" y="190107"/>
                  <a:pt x="1965489" y="1055802"/>
                  <a:pt x="2139885" y="1310326"/>
                </a:cubicBezTo>
                <a:cubicBezTo>
                  <a:pt x="2314281" y="1564850"/>
                  <a:pt x="3234965" y="1453299"/>
                  <a:pt x="3242821" y="1611983"/>
                </a:cubicBezTo>
                <a:cubicBezTo>
                  <a:pt x="3250677" y="1770667"/>
                  <a:pt x="2593943" y="2218441"/>
                  <a:pt x="2187019" y="2262433"/>
                </a:cubicBezTo>
                <a:cubicBezTo>
                  <a:pt x="1780095" y="2306425"/>
                  <a:pt x="1011811" y="1737674"/>
                  <a:pt x="801279" y="1875934"/>
                </a:cubicBezTo>
                <a:cubicBezTo>
                  <a:pt x="590747" y="2014194"/>
                  <a:pt x="1057373" y="2708635"/>
                  <a:pt x="923827" y="3091992"/>
                </a:cubicBezTo>
                <a:cubicBezTo>
                  <a:pt x="790281" y="3475349"/>
                  <a:pt x="395140" y="3825711"/>
                  <a:pt x="0" y="4176074"/>
                </a:cubicBezTo>
              </a:path>
            </a:pathLst>
          </a:custGeom>
          <a:noFill/>
          <a:ln w="28575">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descr="A logo of an owl&#10;&#10;Description automatically generated">
            <a:extLst>
              <a:ext uri="{FF2B5EF4-FFF2-40B4-BE49-F238E27FC236}">
                <a16:creationId xmlns:a16="http://schemas.microsoft.com/office/drawing/2014/main" id="{CDD7B27C-C63B-3B8A-F982-C2B579B49A8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rcRect b="24802"/>
          <a:stretch/>
        </p:blipFill>
        <p:spPr>
          <a:xfrm>
            <a:off x="4166807" y="1065490"/>
            <a:ext cx="922182" cy="742903"/>
          </a:xfrm>
          <a:prstGeom prst="rect">
            <a:avLst/>
          </a:prstGeom>
        </p:spPr>
      </p:pic>
      <p:pic>
        <p:nvPicPr>
          <p:cNvPr id="24" name="Picture 23" descr="A logo of an owl&#10;&#10;Description automatically generated">
            <a:extLst>
              <a:ext uri="{FF2B5EF4-FFF2-40B4-BE49-F238E27FC236}">
                <a16:creationId xmlns:a16="http://schemas.microsoft.com/office/drawing/2014/main" id="{D29EDB85-4FE3-EF33-4A94-4986BEA2D1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rcRect b="24802"/>
          <a:stretch/>
        </p:blipFill>
        <p:spPr>
          <a:xfrm>
            <a:off x="3290956" y="1808393"/>
            <a:ext cx="831895" cy="670169"/>
          </a:xfrm>
          <a:prstGeom prst="rect">
            <a:avLst/>
          </a:prstGeom>
          <a:effectLst>
            <a:outerShdw blurRad="63500" sx="102000" sy="102000" algn="ctr" rotWithShape="0">
              <a:prstClr val="black">
                <a:alpha val="40000"/>
              </a:prstClr>
            </a:outerShdw>
          </a:effectLst>
        </p:spPr>
      </p:pic>
      <p:pic>
        <p:nvPicPr>
          <p:cNvPr id="25" name="Picture 24" descr="A logo of an owl&#10;&#10;Description automatically generated">
            <a:extLst>
              <a:ext uri="{FF2B5EF4-FFF2-40B4-BE49-F238E27FC236}">
                <a16:creationId xmlns:a16="http://schemas.microsoft.com/office/drawing/2014/main" id="{81B5B784-AE56-CF5C-50A5-23D6A42E72B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rcRect b="24802"/>
          <a:stretch/>
        </p:blipFill>
        <p:spPr>
          <a:xfrm>
            <a:off x="2735083" y="1744179"/>
            <a:ext cx="581019" cy="468064"/>
          </a:xfrm>
          <a:prstGeom prst="rect">
            <a:avLst/>
          </a:prstGeom>
        </p:spPr>
      </p:pic>
      <p:pic>
        <p:nvPicPr>
          <p:cNvPr id="26" name="Picture 25" descr="A logo of an owl&#10;&#10;Description automatically generated">
            <a:extLst>
              <a:ext uri="{FF2B5EF4-FFF2-40B4-BE49-F238E27FC236}">
                <a16:creationId xmlns:a16="http://schemas.microsoft.com/office/drawing/2014/main" id="{8F187319-1144-A07F-692C-1A6AC19E7F5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rcRect b="24802"/>
          <a:stretch/>
        </p:blipFill>
        <p:spPr>
          <a:xfrm rot="21176880">
            <a:off x="2581794" y="2565799"/>
            <a:ext cx="781873" cy="629870"/>
          </a:xfrm>
          <a:prstGeom prst="rect">
            <a:avLst/>
          </a:prstGeom>
        </p:spPr>
      </p:pic>
      <p:pic>
        <p:nvPicPr>
          <p:cNvPr id="28" name="Picture 27" descr="A logo of an owl&#10;&#10;Description automatically generated">
            <a:extLst>
              <a:ext uri="{FF2B5EF4-FFF2-40B4-BE49-F238E27FC236}">
                <a16:creationId xmlns:a16="http://schemas.microsoft.com/office/drawing/2014/main" id="{DE1410BF-16F4-9102-15C7-F2E5A367A4D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rcRect b="24802"/>
          <a:stretch/>
        </p:blipFill>
        <p:spPr>
          <a:xfrm>
            <a:off x="2778960" y="3549226"/>
            <a:ext cx="766269" cy="617300"/>
          </a:xfrm>
          <a:prstGeom prst="rect">
            <a:avLst/>
          </a:prstGeom>
        </p:spPr>
      </p:pic>
      <p:pic>
        <p:nvPicPr>
          <p:cNvPr id="29" name="Picture 28" descr="A logo of an owl&#10;&#10;Description automatically generated">
            <a:extLst>
              <a:ext uri="{FF2B5EF4-FFF2-40B4-BE49-F238E27FC236}">
                <a16:creationId xmlns:a16="http://schemas.microsoft.com/office/drawing/2014/main" id="{E0D418D5-B672-EEB2-61B3-88DF02CDDFE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rcRect b="24802"/>
          <a:stretch/>
        </p:blipFill>
        <p:spPr>
          <a:xfrm rot="21159205">
            <a:off x="1269596" y="3023025"/>
            <a:ext cx="914199" cy="736472"/>
          </a:xfrm>
          <a:prstGeom prst="rect">
            <a:avLst/>
          </a:prstGeom>
        </p:spPr>
      </p:pic>
      <p:pic>
        <p:nvPicPr>
          <p:cNvPr id="33" name="Picture 32" descr="A logo of an owl&#10;&#10;Description automatically generated">
            <a:extLst>
              <a:ext uri="{FF2B5EF4-FFF2-40B4-BE49-F238E27FC236}">
                <a16:creationId xmlns:a16="http://schemas.microsoft.com/office/drawing/2014/main" id="{590CD98F-0681-3AE5-DF80-AF7B8AD682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rcRect b="24802"/>
          <a:stretch/>
        </p:blipFill>
        <p:spPr>
          <a:xfrm rot="20613461">
            <a:off x="706142" y="5437230"/>
            <a:ext cx="804607" cy="648185"/>
          </a:xfrm>
          <a:prstGeom prst="rect">
            <a:avLst/>
          </a:prstGeom>
        </p:spPr>
      </p:pic>
      <p:pic>
        <p:nvPicPr>
          <p:cNvPr id="37" name="Graphic 36" descr="Speech with solid fill">
            <a:extLst>
              <a:ext uri="{FF2B5EF4-FFF2-40B4-BE49-F238E27FC236}">
                <a16:creationId xmlns:a16="http://schemas.microsoft.com/office/drawing/2014/main" id="{EC430A64-4045-A6C8-EF21-8F1E9A95C5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20669" flipH="1">
            <a:off x="4524866" y="414778"/>
            <a:ext cx="1261758" cy="1001421"/>
          </a:xfrm>
          <a:prstGeom prst="rect">
            <a:avLst/>
          </a:prstGeom>
        </p:spPr>
      </p:pic>
      <p:pic>
        <p:nvPicPr>
          <p:cNvPr id="38" name="Graphic 37" descr="Speech with solid fill">
            <a:extLst>
              <a:ext uri="{FF2B5EF4-FFF2-40B4-BE49-F238E27FC236}">
                <a16:creationId xmlns:a16="http://schemas.microsoft.com/office/drawing/2014/main" id="{98ED92B6-3C16-969D-4F45-AC01F16B56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13530">
            <a:off x="1951316" y="2147607"/>
            <a:ext cx="990758" cy="1024559"/>
          </a:xfrm>
          <a:prstGeom prst="rect">
            <a:avLst/>
          </a:prstGeom>
        </p:spPr>
      </p:pic>
      <p:pic>
        <p:nvPicPr>
          <p:cNvPr id="41" name="Graphic 40" descr="Speech with solid fill">
            <a:extLst>
              <a:ext uri="{FF2B5EF4-FFF2-40B4-BE49-F238E27FC236}">
                <a16:creationId xmlns:a16="http://schemas.microsoft.com/office/drawing/2014/main" id="{D149FC84-BE78-5D9B-8F6E-D8FBF298F0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569958" y="3447300"/>
            <a:ext cx="1261758" cy="1001421"/>
          </a:xfrm>
          <a:prstGeom prst="rect">
            <a:avLst/>
          </a:prstGeom>
        </p:spPr>
      </p:pic>
      <p:pic>
        <p:nvPicPr>
          <p:cNvPr id="44" name="Graphic 43" descr="Speech with solid fill">
            <a:extLst>
              <a:ext uri="{FF2B5EF4-FFF2-40B4-BE49-F238E27FC236}">
                <a16:creationId xmlns:a16="http://schemas.microsoft.com/office/drawing/2014/main" id="{54ED2657-2EE5-0504-CFF5-4CEA449C02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035206">
            <a:off x="955153" y="5685323"/>
            <a:ext cx="1261758" cy="1001421"/>
          </a:xfrm>
          <a:prstGeom prst="rect">
            <a:avLst/>
          </a:prstGeom>
        </p:spPr>
      </p:pic>
      <p:pic>
        <p:nvPicPr>
          <p:cNvPr id="46" name="Graphic 45" descr="Speech with solid fill">
            <a:extLst>
              <a:ext uri="{FF2B5EF4-FFF2-40B4-BE49-F238E27FC236}">
                <a16:creationId xmlns:a16="http://schemas.microsoft.com/office/drawing/2014/main" id="{7555F270-4652-2CB8-5ED1-A3342E3966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353495">
            <a:off x="2941852" y="3829021"/>
            <a:ext cx="1261758" cy="1001421"/>
          </a:xfrm>
          <a:prstGeom prst="rect">
            <a:avLst/>
          </a:prstGeom>
        </p:spPr>
      </p:pic>
      <p:sp>
        <p:nvSpPr>
          <p:cNvPr id="47" name="TextBox 46">
            <a:extLst>
              <a:ext uri="{FF2B5EF4-FFF2-40B4-BE49-F238E27FC236}">
                <a16:creationId xmlns:a16="http://schemas.microsoft.com/office/drawing/2014/main" id="{AF9B3962-4093-D9BC-679F-336E55704B72}"/>
              </a:ext>
            </a:extLst>
          </p:cNvPr>
          <p:cNvSpPr txBox="1"/>
          <p:nvPr/>
        </p:nvSpPr>
        <p:spPr>
          <a:xfrm rot="307825">
            <a:off x="4759819" y="592845"/>
            <a:ext cx="791852" cy="553998"/>
          </a:xfrm>
          <a:prstGeom prst="rect">
            <a:avLst/>
          </a:prstGeom>
          <a:noFill/>
        </p:spPr>
        <p:txBody>
          <a:bodyPr wrap="square" rtlCol="0">
            <a:spAutoFit/>
          </a:bodyPr>
          <a:lstStyle/>
          <a:p>
            <a:r>
              <a:rPr lang="en-GB" sz="1600" b="1">
                <a:latin typeface="+mj-lt"/>
              </a:rPr>
              <a:t>2025</a:t>
            </a:r>
          </a:p>
          <a:p>
            <a:r>
              <a:rPr lang="en-GB" sz="1400" b="1">
                <a:latin typeface="+mj-lt"/>
              </a:rPr>
              <a:t>€60T</a:t>
            </a:r>
          </a:p>
        </p:txBody>
      </p:sp>
      <p:sp>
        <p:nvSpPr>
          <p:cNvPr id="48" name="TextBox 47">
            <a:extLst>
              <a:ext uri="{FF2B5EF4-FFF2-40B4-BE49-F238E27FC236}">
                <a16:creationId xmlns:a16="http://schemas.microsoft.com/office/drawing/2014/main" id="{6B315347-4A10-9614-A59C-F3274454936F}"/>
              </a:ext>
            </a:extLst>
          </p:cNvPr>
          <p:cNvSpPr txBox="1"/>
          <p:nvPr/>
        </p:nvSpPr>
        <p:spPr>
          <a:xfrm rot="20126798">
            <a:off x="2023508" y="2290560"/>
            <a:ext cx="836449" cy="584775"/>
          </a:xfrm>
          <a:prstGeom prst="rect">
            <a:avLst/>
          </a:prstGeom>
          <a:noFill/>
        </p:spPr>
        <p:txBody>
          <a:bodyPr wrap="square" rtlCol="0">
            <a:spAutoFit/>
          </a:bodyPr>
          <a:lstStyle/>
          <a:p>
            <a:r>
              <a:rPr lang="en-GB" b="1">
                <a:latin typeface="+mj-lt"/>
              </a:rPr>
              <a:t>2027</a:t>
            </a:r>
          </a:p>
          <a:p>
            <a:r>
              <a:rPr lang="en-GB" sz="1400" b="1">
                <a:latin typeface="+mj-lt"/>
              </a:rPr>
              <a:t>€240T</a:t>
            </a:r>
          </a:p>
        </p:txBody>
      </p:sp>
      <p:pic>
        <p:nvPicPr>
          <p:cNvPr id="50" name="Graphic 49" descr="Speech with solid fill">
            <a:extLst>
              <a:ext uri="{FF2B5EF4-FFF2-40B4-BE49-F238E27FC236}">
                <a16:creationId xmlns:a16="http://schemas.microsoft.com/office/drawing/2014/main" id="{A0753F08-5BB4-B803-3ED0-AC4DEC4E64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788363" flipH="1">
            <a:off x="3282929" y="1138590"/>
            <a:ext cx="1280870" cy="1016590"/>
          </a:xfrm>
          <a:prstGeom prst="rect">
            <a:avLst/>
          </a:prstGeom>
        </p:spPr>
      </p:pic>
      <p:sp>
        <p:nvSpPr>
          <p:cNvPr id="51" name="TextBox 50">
            <a:extLst>
              <a:ext uri="{FF2B5EF4-FFF2-40B4-BE49-F238E27FC236}">
                <a16:creationId xmlns:a16="http://schemas.microsoft.com/office/drawing/2014/main" id="{2CDFA6E4-756D-8792-A23B-39ABC1ED2021}"/>
              </a:ext>
            </a:extLst>
          </p:cNvPr>
          <p:cNvSpPr txBox="1"/>
          <p:nvPr/>
        </p:nvSpPr>
        <p:spPr>
          <a:xfrm rot="20806141">
            <a:off x="3484020" y="1290732"/>
            <a:ext cx="791852" cy="584775"/>
          </a:xfrm>
          <a:prstGeom prst="rect">
            <a:avLst/>
          </a:prstGeom>
          <a:noFill/>
        </p:spPr>
        <p:txBody>
          <a:bodyPr wrap="square" rtlCol="0">
            <a:spAutoFit/>
          </a:bodyPr>
          <a:lstStyle/>
          <a:p>
            <a:r>
              <a:rPr lang="en-GB" b="1">
                <a:latin typeface="+mj-lt"/>
              </a:rPr>
              <a:t>2026</a:t>
            </a:r>
          </a:p>
          <a:p>
            <a:r>
              <a:rPr lang="en-GB" sz="1400" b="1">
                <a:latin typeface="+mj-lt"/>
              </a:rPr>
              <a:t>€120T</a:t>
            </a:r>
          </a:p>
        </p:txBody>
      </p:sp>
      <p:sp>
        <p:nvSpPr>
          <p:cNvPr id="53" name="TextBox 52">
            <a:extLst>
              <a:ext uri="{FF2B5EF4-FFF2-40B4-BE49-F238E27FC236}">
                <a16:creationId xmlns:a16="http://schemas.microsoft.com/office/drawing/2014/main" id="{D53A20DE-6E37-F3F9-7BB9-6CFE08953B4F}"/>
              </a:ext>
            </a:extLst>
          </p:cNvPr>
          <p:cNvSpPr txBox="1"/>
          <p:nvPr/>
        </p:nvSpPr>
        <p:spPr>
          <a:xfrm rot="21116027">
            <a:off x="3171004" y="4104515"/>
            <a:ext cx="791852" cy="584775"/>
          </a:xfrm>
          <a:prstGeom prst="rect">
            <a:avLst/>
          </a:prstGeom>
          <a:noFill/>
        </p:spPr>
        <p:txBody>
          <a:bodyPr wrap="square" rtlCol="0">
            <a:spAutoFit/>
          </a:bodyPr>
          <a:lstStyle/>
          <a:p>
            <a:r>
              <a:rPr lang="en-GB" b="1">
                <a:latin typeface="+mj-lt"/>
              </a:rPr>
              <a:t>2028</a:t>
            </a:r>
          </a:p>
          <a:p>
            <a:r>
              <a:rPr lang="en-GB" sz="1400" b="1">
                <a:latin typeface="+mj-lt"/>
              </a:rPr>
              <a:t>€0.7M</a:t>
            </a:r>
          </a:p>
        </p:txBody>
      </p:sp>
      <p:sp>
        <p:nvSpPr>
          <p:cNvPr id="54" name="TextBox 53">
            <a:extLst>
              <a:ext uri="{FF2B5EF4-FFF2-40B4-BE49-F238E27FC236}">
                <a16:creationId xmlns:a16="http://schemas.microsoft.com/office/drawing/2014/main" id="{5BCD6C1D-6F33-BBD8-78E0-4CAC240AC125}"/>
              </a:ext>
            </a:extLst>
          </p:cNvPr>
          <p:cNvSpPr txBox="1"/>
          <p:nvPr/>
        </p:nvSpPr>
        <p:spPr>
          <a:xfrm>
            <a:off x="795233" y="3731150"/>
            <a:ext cx="791852" cy="584775"/>
          </a:xfrm>
          <a:prstGeom prst="rect">
            <a:avLst/>
          </a:prstGeom>
          <a:noFill/>
        </p:spPr>
        <p:txBody>
          <a:bodyPr wrap="square" rtlCol="0">
            <a:spAutoFit/>
          </a:bodyPr>
          <a:lstStyle/>
          <a:p>
            <a:r>
              <a:rPr lang="en-GB" b="1">
                <a:latin typeface="+mj-lt"/>
              </a:rPr>
              <a:t>2029</a:t>
            </a:r>
          </a:p>
          <a:p>
            <a:r>
              <a:rPr lang="en-GB" sz="1400" b="1">
                <a:latin typeface="+mj-lt"/>
              </a:rPr>
              <a:t>€2.8M</a:t>
            </a:r>
          </a:p>
        </p:txBody>
      </p:sp>
      <p:sp>
        <p:nvSpPr>
          <p:cNvPr id="56" name="TextBox 55">
            <a:extLst>
              <a:ext uri="{FF2B5EF4-FFF2-40B4-BE49-F238E27FC236}">
                <a16:creationId xmlns:a16="http://schemas.microsoft.com/office/drawing/2014/main" id="{2D1953A0-98D1-89ED-0EEE-41FFB6816B8F}"/>
              </a:ext>
            </a:extLst>
          </p:cNvPr>
          <p:cNvSpPr txBox="1"/>
          <p:nvPr/>
        </p:nvSpPr>
        <p:spPr>
          <a:xfrm rot="20864852">
            <a:off x="1194133" y="5964546"/>
            <a:ext cx="791852" cy="584775"/>
          </a:xfrm>
          <a:prstGeom prst="rect">
            <a:avLst/>
          </a:prstGeom>
          <a:noFill/>
        </p:spPr>
        <p:txBody>
          <a:bodyPr wrap="square" rtlCol="0">
            <a:spAutoFit/>
          </a:bodyPr>
          <a:lstStyle/>
          <a:p>
            <a:r>
              <a:rPr lang="en-GB" b="1">
                <a:latin typeface="+mj-lt"/>
              </a:rPr>
              <a:t>2030</a:t>
            </a:r>
          </a:p>
          <a:p>
            <a:r>
              <a:rPr lang="en-GB" sz="1400" b="1">
                <a:latin typeface="+mj-lt"/>
              </a:rPr>
              <a:t>+€7M</a:t>
            </a:r>
          </a:p>
        </p:txBody>
      </p:sp>
      <p:pic>
        <p:nvPicPr>
          <p:cNvPr id="59" name="Picture 58" descr="A logo of an owl&#10;&#10;Description automatically generated">
            <a:extLst>
              <a:ext uri="{FF2B5EF4-FFF2-40B4-BE49-F238E27FC236}">
                <a16:creationId xmlns:a16="http://schemas.microsoft.com/office/drawing/2014/main" id="{343F959B-C8BA-9E68-0BA4-02868D6871E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rcRect b="24802"/>
          <a:stretch/>
        </p:blipFill>
        <p:spPr>
          <a:xfrm rot="732191">
            <a:off x="3813782" y="3313368"/>
            <a:ext cx="621853" cy="500960"/>
          </a:xfrm>
          <a:prstGeom prst="rect">
            <a:avLst/>
          </a:prstGeom>
        </p:spPr>
      </p:pic>
      <p:pic>
        <p:nvPicPr>
          <p:cNvPr id="60" name="Picture 59" descr="A logo of an owl&#10;&#10;Description automatically generated">
            <a:extLst>
              <a:ext uri="{FF2B5EF4-FFF2-40B4-BE49-F238E27FC236}">
                <a16:creationId xmlns:a16="http://schemas.microsoft.com/office/drawing/2014/main" id="{59EA23C9-4A3E-7B6C-3E45-F430DC5A5CA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0944" y1="33903" x2="40944" y2="33903"/>
                        <a14:foregroundMark x1="50000" y1="41637" x2="50000" y2="40827"/>
                        <a14:foregroundMark x1="58478" y1="37320" x2="58478" y2="37320"/>
                        <a14:foregroundMark x1="57900" y1="34263" x2="57900" y2="34263"/>
                        <a14:foregroundMark x1="55877" y1="71043" x2="55877" y2="71043"/>
                        <a14:foregroundMark x1="60790" y1="69874" x2="60790" y2="69874"/>
                        <a14:foregroundMark x1="43834" y1="71223" x2="43834" y2="71223"/>
                        <a14:foregroundMark x1="38439" y1="69065" x2="38439" y2="69065"/>
                        <a14:foregroundMark x1="21773" y1="83453" x2="21773" y2="83453"/>
                        <a14:foregroundMark x1="32563" y1="82824" x2="32563" y2="82824"/>
                        <a14:foregroundMark x1="31792" y1="78237" x2="31792" y2="78237"/>
                        <a14:foregroundMark x1="41329" y1="81475" x2="41329" y2="81475"/>
                        <a14:foregroundMark x1="60212" y1="83633" x2="60212" y2="83633"/>
                        <a14:foregroundMark x1="60790" y1="78237" x2="60790" y2="78237"/>
                        <a14:foregroundMark x1="66859" y1="82284" x2="66859" y2="82284"/>
                        <a14:foregroundMark x1="72640" y1="82284" x2="72640" y2="82284"/>
                        <a14:backgroundMark x1="74470" y1="84173" x2="74470" y2="84173"/>
                      </a14:backgroundRemoval>
                    </a14:imgEffect>
                  </a14:imgLayer>
                </a14:imgProps>
              </a:ext>
              <a:ext uri="{28A0092B-C50C-407E-A947-70E740481C1C}">
                <a14:useLocalDpi xmlns:a14="http://schemas.microsoft.com/office/drawing/2010/main" val="0"/>
              </a:ext>
            </a:extLst>
          </a:blip>
          <a:srcRect b="24802"/>
          <a:stretch/>
        </p:blipFill>
        <p:spPr>
          <a:xfrm rot="502710">
            <a:off x="1584824" y="4545276"/>
            <a:ext cx="621853" cy="500960"/>
          </a:xfrm>
          <a:prstGeom prst="rect">
            <a:avLst/>
          </a:prstGeom>
        </p:spPr>
      </p:pic>
      <p:sp>
        <p:nvSpPr>
          <p:cNvPr id="61" name="TextBox 60">
            <a:extLst>
              <a:ext uri="{FF2B5EF4-FFF2-40B4-BE49-F238E27FC236}">
                <a16:creationId xmlns:a16="http://schemas.microsoft.com/office/drawing/2014/main" id="{3B1668AB-F4C7-6628-3604-91DCBC91EB94}"/>
              </a:ext>
            </a:extLst>
          </p:cNvPr>
          <p:cNvSpPr txBox="1"/>
          <p:nvPr/>
        </p:nvSpPr>
        <p:spPr>
          <a:xfrm>
            <a:off x="1655999" y="145814"/>
            <a:ext cx="1524108" cy="1015663"/>
          </a:xfrm>
          <a:prstGeom prst="rect">
            <a:avLst/>
          </a:prstGeom>
          <a:noFill/>
        </p:spPr>
        <p:txBody>
          <a:bodyPr wrap="square" rtlCol="0">
            <a:spAutoFit/>
          </a:bodyPr>
          <a:lstStyle/>
          <a:p>
            <a:pPr algn="ctr"/>
            <a:r>
              <a:rPr lang="en-GB" sz="2000" b="1">
                <a:latin typeface="+mj-lt"/>
              </a:rPr>
              <a:t>Expansion &amp;</a:t>
            </a:r>
          </a:p>
          <a:p>
            <a:pPr algn="ctr"/>
            <a:r>
              <a:rPr lang="en-GB" sz="2000" b="1">
                <a:latin typeface="+mj-lt"/>
              </a:rPr>
              <a:t>Revenue</a:t>
            </a:r>
          </a:p>
        </p:txBody>
      </p:sp>
    </p:spTree>
    <p:extLst>
      <p:ext uri="{BB962C8B-B14F-4D97-AF65-F5344CB8AC3E}">
        <p14:creationId xmlns:p14="http://schemas.microsoft.com/office/powerpoint/2010/main" val="368588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29AE5A-5C9B-81A8-99FC-D95B51968EF6}"/>
              </a:ext>
            </a:extLst>
          </p:cNvPr>
          <p:cNvPicPr>
            <a:picLocks noChangeAspect="1"/>
          </p:cNvPicPr>
          <p:nvPr/>
        </p:nvPicPr>
        <p:blipFill>
          <a:blip r:embed="rId2"/>
          <a:stretch>
            <a:fillRect/>
          </a:stretch>
        </p:blipFill>
        <p:spPr>
          <a:xfrm>
            <a:off x="2704626" y="718759"/>
            <a:ext cx="6782747" cy="5420481"/>
          </a:xfrm>
          <a:prstGeom prst="rect">
            <a:avLst/>
          </a:prstGeom>
        </p:spPr>
      </p:pic>
    </p:spTree>
    <p:extLst>
      <p:ext uri="{BB962C8B-B14F-4D97-AF65-F5344CB8AC3E}">
        <p14:creationId xmlns:p14="http://schemas.microsoft.com/office/powerpoint/2010/main" val="3801975478"/>
      </p:ext>
    </p:extLst>
  </p:cSld>
  <p:clrMapOvr>
    <a:masterClrMapping/>
  </p:clrMapOvr>
</p:sld>
</file>

<file path=ppt/theme/theme1.xml><?xml version="1.0" encoding="utf-8"?>
<a:theme xmlns:a="http://schemas.openxmlformats.org/drawingml/2006/main" name="EncaseVTI">
  <a:themeElements>
    <a:clrScheme name="AnalogousFromRegularSeedRightStep">
      <a:dk1>
        <a:srgbClr val="000000"/>
      </a:dk1>
      <a:lt1>
        <a:srgbClr val="FFFFFF"/>
      </a:lt1>
      <a:dk2>
        <a:srgbClr val="38223B"/>
      </a:dk2>
      <a:lt2>
        <a:srgbClr val="E8E4E2"/>
      </a:lt2>
      <a:accent1>
        <a:srgbClr val="4DA4C3"/>
      </a:accent1>
      <a:accent2>
        <a:srgbClr val="3B61B1"/>
      </a:accent2>
      <a:accent3>
        <a:srgbClr val="584DC3"/>
      </a:accent3>
      <a:accent4>
        <a:srgbClr val="773BB1"/>
      </a:accent4>
      <a:accent5>
        <a:srgbClr val="BB4DC3"/>
      </a:accent5>
      <a:accent6>
        <a:srgbClr val="B13B89"/>
      </a:accent6>
      <a:hlink>
        <a:srgbClr val="BF603F"/>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2168</Words>
  <Application>Microsoft Office PowerPoint</Application>
  <PresentationFormat>Widescreen</PresentationFormat>
  <Paragraphs>374</Paragraphs>
  <Slides>25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Avenir Next LT Pro</vt:lpstr>
      <vt:lpstr>Avenir Next LT Pro Light</vt:lpstr>
      <vt:lpstr>Calibri</vt:lpstr>
      <vt:lpstr>EncaseVTI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AND EARNINGS MODEL</vt:lpstr>
      <vt:lpstr>COMPETITORS</vt:lpstr>
      <vt:lpstr>PowerPoint Presentation</vt:lpstr>
      <vt:lpstr>PowerPoint Presentation</vt:lpstr>
      <vt:lpstr>PowerPoint Presentation</vt:lpstr>
      <vt:lpstr>PowerPoint Presentation</vt:lpstr>
      <vt:lpstr>THE TEAM AND OWNERS</vt:lpstr>
      <vt:lpstr>PowerPoint Presentation</vt:lpstr>
      <vt:lpstr>CURRENT SITUATION</vt:lpstr>
      <vt:lpstr>VALUATION AND NEED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Eppu Hassinen</cp:lastModifiedBy>
  <cp:revision>1</cp:revision>
  <dcterms:created xsi:type="dcterms:W3CDTF">2024-11-04T11:03:07Z</dcterms:created>
  <dcterms:modified xsi:type="dcterms:W3CDTF">2024-12-05T08:11:05Z</dcterms:modified>
</cp:coreProperties>
</file>